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310" r:id="rId5"/>
    <p:sldId id="303" r:id="rId6"/>
    <p:sldId id="288" r:id="rId7"/>
    <p:sldId id="331" r:id="rId8"/>
    <p:sldId id="324" r:id="rId9"/>
    <p:sldId id="290" r:id="rId10"/>
    <p:sldId id="327" r:id="rId11"/>
    <p:sldId id="332" r:id="rId12"/>
    <p:sldId id="328" r:id="rId13"/>
    <p:sldId id="329" r:id="rId14"/>
    <p:sldId id="330" r:id="rId15"/>
    <p:sldId id="295" r:id="rId16"/>
    <p:sldId id="294" r:id="rId17"/>
    <p:sldId id="29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s Bell" initials="RB" lastIdx="2" clrIdx="0">
    <p:extLst>
      <p:ext uri="{19B8F6BF-5375-455C-9EA6-DF929625EA0E}">
        <p15:presenceInfo xmlns:p15="http://schemas.microsoft.com/office/powerpoint/2012/main" userId="Ross B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DC2A6"/>
    <a:srgbClr val="F3F9F7"/>
    <a:srgbClr val="EF5D72"/>
    <a:srgbClr val="7D8081"/>
    <a:srgbClr val="FAAB5F"/>
    <a:srgbClr val="FFFFFF"/>
    <a:srgbClr val="3C9E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C7ED4C-5BEF-4493-943A-A12F22737637}" v="6" dt="2022-09-06T05:25:19.0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742" autoAdjust="0"/>
  </p:normalViewPr>
  <p:slideViewPr>
    <p:cSldViewPr snapToGrid="0">
      <p:cViewPr varScale="1">
        <p:scale>
          <a:sx n="56" d="100"/>
          <a:sy n="56" d="100"/>
        </p:scale>
        <p:origin x="1685"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Lauder" userId="f6d0f560-ca8d-4952-ab60-531b504a912d" providerId="ADAL" clId="{AB020924-5599-4D56-8EC2-73274FCBF4D9}"/>
    <pc:docChg chg="custSel delSld modSld sldOrd">
      <pc:chgData name="Jennifer Lauder" userId="f6d0f560-ca8d-4952-ab60-531b504a912d" providerId="ADAL" clId="{AB020924-5599-4D56-8EC2-73274FCBF4D9}" dt="2022-08-23T00:35:12.023" v="52" actId="2696"/>
      <pc:docMkLst>
        <pc:docMk/>
      </pc:docMkLst>
      <pc:sldChg chg="ord modNotesTx">
        <pc:chgData name="Jennifer Lauder" userId="f6d0f560-ca8d-4952-ab60-531b504a912d" providerId="ADAL" clId="{AB020924-5599-4D56-8EC2-73274FCBF4D9}" dt="2022-08-23T00:32:42.495" v="41" actId="20577"/>
        <pc:sldMkLst>
          <pc:docMk/>
          <pc:sldMk cId="770816687" sldId="265"/>
        </pc:sldMkLst>
      </pc:sldChg>
      <pc:sldChg chg="del">
        <pc:chgData name="Jennifer Lauder" userId="f6d0f560-ca8d-4952-ab60-531b504a912d" providerId="ADAL" clId="{AB020924-5599-4D56-8EC2-73274FCBF4D9}" dt="2022-08-23T00:34:39.161" v="45" actId="2696"/>
        <pc:sldMkLst>
          <pc:docMk/>
          <pc:sldMk cId="3321100762" sldId="289"/>
        </pc:sldMkLst>
      </pc:sldChg>
      <pc:sldChg chg="del">
        <pc:chgData name="Jennifer Lauder" userId="f6d0f560-ca8d-4952-ab60-531b504a912d" providerId="ADAL" clId="{AB020924-5599-4D56-8EC2-73274FCBF4D9}" dt="2022-08-23T00:35:09.734" v="51" actId="2696"/>
        <pc:sldMkLst>
          <pc:docMk/>
          <pc:sldMk cId="1641129488" sldId="293"/>
        </pc:sldMkLst>
      </pc:sldChg>
      <pc:sldChg chg="del">
        <pc:chgData name="Jennifer Lauder" userId="f6d0f560-ca8d-4952-ab60-531b504a912d" providerId="ADAL" clId="{AB020924-5599-4D56-8EC2-73274FCBF4D9}" dt="2022-08-23T00:34:24.325" v="44" actId="2696"/>
        <pc:sldMkLst>
          <pc:docMk/>
          <pc:sldMk cId="899619343" sldId="296"/>
        </pc:sldMkLst>
      </pc:sldChg>
      <pc:sldChg chg="del">
        <pc:chgData name="Jennifer Lauder" userId="f6d0f560-ca8d-4952-ab60-531b504a912d" providerId="ADAL" clId="{AB020924-5599-4D56-8EC2-73274FCBF4D9}" dt="2022-08-23T00:35:12.023" v="52" actId="2696"/>
        <pc:sldMkLst>
          <pc:docMk/>
          <pc:sldMk cId="1361900015" sldId="298"/>
        </pc:sldMkLst>
      </pc:sldChg>
      <pc:sldChg chg="del">
        <pc:chgData name="Jennifer Lauder" userId="f6d0f560-ca8d-4952-ab60-531b504a912d" providerId="ADAL" clId="{AB020924-5599-4D56-8EC2-73274FCBF4D9}" dt="2022-08-23T00:34:41.413" v="46" actId="2696"/>
        <pc:sldMkLst>
          <pc:docMk/>
          <pc:sldMk cId="1034585545" sldId="315"/>
        </pc:sldMkLst>
      </pc:sldChg>
      <pc:sldChg chg="del">
        <pc:chgData name="Jennifer Lauder" userId="f6d0f560-ca8d-4952-ab60-531b504a912d" providerId="ADAL" clId="{AB020924-5599-4D56-8EC2-73274FCBF4D9}" dt="2022-08-23T00:35:04.587" v="50" actId="2696"/>
        <pc:sldMkLst>
          <pc:docMk/>
          <pc:sldMk cId="471098459" sldId="319"/>
        </pc:sldMkLst>
      </pc:sldChg>
      <pc:sldChg chg="del">
        <pc:chgData name="Jennifer Lauder" userId="f6d0f560-ca8d-4952-ab60-531b504a912d" providerId="ADAL" clId="{AB020924-5599-4D56-8EC2-73274FCBF4D9}" dt="2022-08-23T00:33:07.611" v="42" actId="2696"/>
        <pc:sldMkLst>
          <pc:docMk/>
          <pc:sldMk cId="3538085795" sldId="320"/>
        </pc:sldMkLst>
      </pc:sldChg>
      <pc:sldChg chg="del">
        <pc:chgData name="Jennifer Lauder" userId="f6d0f560-ca8d-4952-ab60-531b504a912d" providerId="ADAL" clId="{AB020924-5599-4D56-8EC2-73274FCBF4D9}" dt="2022-08-23T00:34:53.527" v="49" actId="2696"/>
        <pc:sldMkLst>
          <pc:docMk/>
          <pc:sldMk cId="158681617" sldId="323"/>
        </pc:sldMkLst>
      </pc:sldChg>
      <pc:sldChg chg="del">
        <pc:chgData name="Jennifer Lauder" userId="f6d0f560-ca8d-4952-ab60-531b504a912d" providerId="ADAL" clId="{AB020924-5599-4D56-8EC2-73274FCBF4D9}" dt="2022-08-23T00:34:43.924" v="47" actId="2696"/>
        <pc:sldMkLst>
          <pc:docMk/>
          <pc:sldMk cId="4075406384" sldId="325"/>
        </pc:sldMkLst>
      </pc:sldChg>
      <pc:sldChg chg="del">
        <pc:chgData name="Jennifer Lauder" userId="f6d0f560-ca8d-4952-ab60-531b504a912d" providerId="ADAL" clId="{AB020924-5599-4D56-8EC2-73274FCBF4D9}" dt="2022-08-23T00:33:57.821" v="43" actId="2696"/>
        <pc:sldMkLst>
          <pc:docMk/>
          <pc:sldMk cId="3785729167" sldId="326"/>
        </pc:sldMkLst>
      </pc:sldChg>
      <pc:sldChg chg="del">
        <pc:chgData name="Jennifer Lauder" userId="f6d0f560-ca8d-4952-ab60-531b504a912d" providerId="ADAL" clId="{AB020924-5599-4D56-8EC2-73274FCBF4D9}" dt="2022-08-23T00:34:46.315" v="48" actId="2696"/>
        <pc:sldMkLst>
          <pc:docMk/>
          <pc:sldMk cId="3640844837" sldId="331"/>
        </pc:sldMkLst>
      </pc:sldChg>
    </pc:docChg>
  </pc:docChgLst>
  <pc:docChgLst>
    <pc:chgData name="Marleen Galligan" userId="bd67b5f5-f97a-4eb7-af76-c46838d2311a" providerId="ADAL" clId="{09C7ED4C-5BEF-4493-943A-A12F22737637}"/>
    <pc:docChg chg="custSel addSld delSld modSld">
      <pc:chgData name="Marleen Galligan" userId="bd67b5f5-f97a-4eb7-af76-c46838d2311a" providerId="ADAL" clId="{09C7ED4C-5BEF-4493-943A-A12F22737637}" dt="2022-09-06T05:24:58.560" v="228" actId="14100"/>
      <pc:docMkLst>
        <pc:docMk/>
      </pc:docMkLst>
      <pc:sldChg chg="delSp del mod delAnim">
        <pc:chgData name="Marleen Galligan" userId="bd67b5f5-f97a-4eb7-af76-c46838d2311a" providerId="ADAL" clId="{09C7ED4C-5BEF-4493-943A-A12F22737637}" dt="2022-09-02T06:30:58.626" v="2" actId="47"/>
        <pc:sldMkLst>
          <pc:docMk/>
          <pc:sldMk cId="770816687" sldId="265"/>
        </pc:sldMkLst>
        <pc:picChg chg="del">
          <ac:chgData name="Marleen Galligan" userId="bd67b5f5-f97a-4eb7-af76-c46838d2311a" providerId="ADAL" clId="{09C7ED4C-5BEF-4493-943A-A12F22737637}" dt="2022-09-02T06:30:28.372" v="0" actId="478"/>
          <ac:picMkLst>
            <pc:docMk/>
            <pc:sldMk cId="770816687" sldId="265"/>
            <ac:picMk id="2" creationId="{7E8911BD-CA17-0775-6FFE-3EFE3ACE8225}"/>
          </ac:picMkLst>
        </pc:picChg>
      </pc:sldChg>
      <pc:sldChg chg="modNotesTx">
        <pc:chgData name="Marleen Galligan" userId="bd67b5f5-f97a-4eb7-af76-c46838d2311a" providerId="ADAL" clId="{09C7ED4C-5BEF-4493-943A-A12F22737637}" dt="2022-09-02T06:31:19.210" v="6" actId="6549"/>
        <pc:sldMkLst>
          <pc:docMk/>
          <pc:sldMk cId="1402903545" sldId="288"/>
        </pc:sldMkLst>
      </pc:sldChg>
      <pc:sldChg chg="modNotesTx">
        <pc:chgData name="Marleen Galligan" userId="bd67b5f5-f97a-4eb7-af76-c46838d2311a" providerId="ADAL" clId="{09C7ED4C-5BEF-4493-943A-A12F22737637}" dt="2022-09-06T05:19:31.370" v="214" actId="20577"/>
        <pc:sldMkLst>
          <pc:docMk/>
          <pc:sldMk cId="2382524139" sldId="295"/>
        </pc:sldMkLst>
      </pc:sldChg>
      <pc:sldChg chg="addSp delSp modSp mod delAnim modShow modNotesTx">
        <pc:chgData name="Marleen Galligan" userId="bd67b5f5-f97a-4eb7-af76-c46838d2311a" providerId="ADAL" clId="{09C7ED4C-5BEF-4493-943A-A12F22737637}" dt="2022-09-06T05:24:58.560" v="228" actId="14100"/>
        <pc:sldMkLst>
          <pc:docMk/>
          <pc:sldMk cId="1188822451" sldId="299"/>
        </pc:sldMkLst>
        <pc:spChg chg="add mod ord">
          <ac:chgData name="Marleen Galligan" userId="bd67b5f5-f97a-4eb7-af76-c46838d2311a" providerId="ADAL" clId="{09C7ED4C-5BEF-4493-943A-A12F22737637}" dt="2022-09-06T05:24:58.560" v="228" actId="14100"/>
          <ac:spMkLst>
            <pc:docMk/>
            <pc:sldMk cId="1188822451" sldId="299"/>
            <ac:spMk id="4" creationId="{851936E6-862B-76A1-DA56-050A9AB654B6}"/>
          </ac:spMkLst>
        </pc:spChg>
        <pc:spChg chg="mod">
          <ac:chgData name="Marleen Galligan" userId="bd67b5f5-f97a-4eb7-af76-c46838d2311a" providerId="ADAL" clId="{09C7ED4C-5BEF-4493-943A-A12F22737637}" dt="2022-09-06T05:24:40.157" v="222" actId="1076"/>
          <ac:spMkLst>
            <pc:docMk/>
            <pc:sldMk cId="1188822451" sldId="299"/>
            <ac:spMk id="6" creationId="{6EB740F5-77A1-49F9-BEFC-9E31329C00E5}"/>
          </ac:spMkLst>
        </pc:spChg>
        <pc:picChg chg="add mod ord">
          <ac:chgData name="Marleen Galligan" userId="bd67b5f5-f97a-4eb7-af76-c46838d2311a" providerId="ADAL" clId="{09C7ED4C-5BEF-4493-943A-A12F22737637}" dt="2022-09-06T05:24:36.758" v="221" actId="1076"/>
          <ac:picMkLst>
            <pc:docMk/>
            <pc:sldMk cId="1188822451" sldId="299"/>
            <ac:picMk id="3" creationId="{0E5056FA-8695-C687-8347-86F49ABB52B4}"/>
          </ac:picMkLst>
        </pc:picChg>
        <pc:picChg chg="del">
          <ac:chgData name="Marleen Galligan" userId="bd67b5f5-f97a-4eb7-af76-c46838d2311a" providerId="ADAL" clId="{09C7ED4C-5BEF-4493-943A-A12F22737637}" dt="2022-09-02T06:32:54.605" v="23" actId="478"/>
          <ac:picMkLst>
            <pc:docMk/>
            <pc:sldMk cId="1188822451" sldId="299"/>
            <ac:picMk id="3" creationId="{F34A26E2-7025-4DAC-B0B1-D85B3D949CA9}"/>
          </ac:picMkLst>
        </pc:picChg>
        <pc:picChg chg="del">
          <ac:chgData name="Marleen Galligan" userId="bd67b5f5-f97a-4eb7-af76-c46838d2311a" providerId="ADAL" clId="{09C7ED4C-5BEF-4493-943A-A12F22737637}" dt="2022-09-02T06:32:53.120" v="20" actId="478"/>
          <ac:picMkLst>
            <pc:docMk/>
            <pc:sldMk cId="1188822451" sldId="299"/>
            <ac:picMk id="4" creationId="{26AB735D-02B2-4188-BEE4-23F3FB80D3ED}"/>
          </ac:picMkLst>
        </pc:picChg>
        <pc:picChg chg="ord">
          <ac:chgData name="Marleen Galligan" userId="bd67b5f5-f97a-4eb7-af76-c46838d2311a" providerId="ADAL" clId="{09C7ED4C-5BEF-4493-943A-A12F22737637}" dt="2022-09-06T05:24:42.281" v="223" actId="166"/>
          <ac:picMkLst>
            <pc:docMk/>
            <pc:sldMk cId="1188822451" sldId="299"/>
            <ac:picMk id="5" creationId="{14092075-D2B2-4D37-9459-8E53E184CA12}"/>
          </ac:picMkLst>
        </pc:picChg>
        <pc:picChg chg="del">
          <ac:chgData name="Marleen Galligan" userId="bd67b5f5-f97a-4eb7-af76-c46838d2311a" providerId="ADAL" clId="{09C7ED4C-5BEF-4493-943A-A12F22737637}" dt="2022-09-02T06:32:54.195" v="22" actId="478"/>
          <ac:picMkLst>
            <pc:docMk/>
            <pc:sldMk cId="1188822451" sldId="299"/>
            <ac:picMk id="12" creationId="{71EAB35C-9B55-43A3-A369-0568AD66C5BD}"/>
          </ac:picMkLst>
        </pc:picChg>
        <pc:picChg chg="del">
          <ac:chgData name="Marleen Galligan" userId="bd67b5f5-f97a-4eb7-af76-c46838d2311a" providerId="ADAL" clId="{09C7ED4C-5BEF-4493-943A-A12F22737637}" dt="2022-09-02T06:32:53.737" v="21" actId="478"/>
          <ac:picMkLst>
            <pc:docMk/>
            <pc:sldMk cId="1188822451" sldId="299"/>
            <ac:picMk id="14" creationId="{A8A01E72-B960-466D-AB64-9465C62B0C08}"/>
          </ac:picMkLst>
        </pc:picChg>
      </pc:sldChg>
      <pc:sldChg chg="del">
        <pc:chgData name="Marleen Galligan" userId="bd67b5f5-f97a-4eb7-af76-c46838d2311a" providerId="ADAL" clId="{09C7ED4C-5BEF-4493-943A-A12F22737637}" dt="2022-09-02T06:31:00.587" v="3" actId="47"/>
        <pc:sldMkLst>
          <pc:docMk/>
          <pc:sldMk cId="3721415092" sldId="313"/>
        </pc:sldMkLst>
      </pc:sldChg>
      <pc:sldChg chg="del">
        <pc:chgData name="Marleen Galligan" userId="bd67b5f5-f97a-4eb7-af76-c46838d2311a" providerId="ADAL" clId="{09C7ED4C-5BEF-4493-943A-A12F22737637}" dt="2022-09-02T06:31:10.532" v="4" actId="47"/>
        <pc:sldMkLst>
          <pc:docMk/>
          <pc:sldMk cId="2472196586" sldId="318"/>
        </pc:sldMkLst>
      </pc:sldChg>
      <pc:sldChg chg="modSp mod modNotesTx">
        <pc:chgData name="Marleen Galligan" userId="bd67b5f5-f97a-4eb7-af76-c46838d2311a" providerId="ADAL" clId="{09C7ED4C-5BEF-4493-943A-A12F22737637}" dt="2022-09-06T05:16:54.584" v="35" actId="20577"/>
        <pc:sldMkLst>
          <pc:docMk/>
          <pc:sldMk cId="2894915076" sldId="327"/>
        </pc:sldMkLst>
        <pc:picChg chg="mod">
          <ac:chgData name="Marleen Galligan" userId="bd67b5f5-f97a-4eb7-af76-c46838d2311a" providerId="ADAL" clId="{09C7ED4C-5BEF-4493-943A-A12F22737637}" dt="2022-09-02T06:32:21.564" v="17" actId="1076"/>
          <ac:picMkLst>
            <pc:docMk/>
            <pc:sldMk cId="2894915076" sldId="327"/>
            <ac:picMk id="9" creationId="{C9B9BDEB-21CB-7DD3-0160-EB3FE1BCE107}"/>
          </ac:picMkLst>
        </pc:picChg>
      </pc:sldChg>
      <pc:sldChg chg="modNotesTx">
        <pc:chgData name="Marleen Galligan" userId="bd67b5f5-f97a-4eb7-af76-c46838d2311a" providerId="ADAL" clId="{09C7ED4C-5BEF-4493-943A-A12F22737637}" dt="2022-09-06T05:19:03.346" v="211" actId="6549"/>
        <pc:sldMkLst>
          <pc:docMk/>
          <pc:sldMk cId="1023641809" sldId="328"/>
        </pc:sldMkLst>
      </pc:sldChg>
      <pc:sldChg chg="add modNotesTx">
        <pc:chgData name="Marleen Galligan" userId="bd67b5f5-f97a-4eb7-af76-c46838d2311a" providerId="ADAL" clId="{09C7ED4C-5BEF-4493-943A-A12F22737637}" dt="2022-09-02T06:31:29.765" v="16" actId="6549"/>
        <pc:sldMkLst>
          <pc:docMk/>
          <pc:sldMk cId="3577648372" sldId="331"/>
        </pc:sldMkLst>
      </pc:sldChg>
      <pc:sldChg chg="addSp delSp modSp add mod delAnim modNotesTx">
        <pc:chgData name="Marleen Galligan" userId="bd67b5f5-f97a-4eb7-af76-c46838d2311a" providerId="ADAL" clId="{09C7ED4C-5BEF-4493-943A-A12F22737637}" dt="2022-09-06T05:17:36.519" v="207" actId="20577"/>
        <pc:sldMkLst>
          <pc:docMk/>
          <pc:sldMk cId="4097110757" sldId="332"/>
        </pc:sldMkLst>
        <pc:spChg chg="del">
          <ac:chgData name="Marleen Galligan" userId="bd67b5f5-f97a-4eb7-af76-c46838d2311a" providerId="ADAL" clId="{09C7ED4C-5BEF-4493-943A-A12F22737637}" dt="2022-09-06T05:16:17.900" v="29" actId="478"/>
          <ac:spMkLst>
            <pc:docMk/>
            <pc:sldMk cId="4097110757" sldId="332"/>
            <ac:spMk id="16" creationId="{70CB1BFD-09FD-792D-1345-61BFBEF25C3B}"/>
          </ac:spMkLst>
        </pc:spChg>
        <pc:spChg chg="del">
          <ac:chgData name="Marleen Galligan" userId="bd67b5f5-f97a-4eb7-af76-c46838d2311a" providerId="ADAL" clId="{09C7ED4C-5BEF-4493-943A-A12F22737637}" dt="2022-09-06T05:16:17.900" v="29" actId="478"/>
          <ac:spMkLst>
            <pc:docMk/>
            <pc:sldMk cId="4097110757" sldId="332"/>
            <ac:spMk id="17" creationId="{33E5A97E-F682-931E-FD2B-95DC34A29119}"/>
          </ac:spMkLst>
        </pc:spChg>
        <pc:spChg chg="del">
          <ac:chgData name="Marleen Galligan" userId="bd67b5f5-f97a-4eb7-af76-c46838d2311a" providerId="ADAL" clId="{09C7ED4C-5BEF-4493-943A-A12F22737637}" dt="2022-09-06T05:16:19.685" v="30" actId="478"/>
          <ac:spMkLst>
            <pc:docMk/>
            <pc:sldMk cId="4097110757" sldId="332"/>
            <ac:spMk id="19" creationId="{E50B211F-CCAF-6F12-6336-470B7A8C3B14}"/>
          </ac:spMkLst>
        </pc:spChg>
        <pc:spChg chg="del">
          <ac:chgData name="Marleen Galligan" userId="bd67b5f5-f97a-4eb7-af76-c46838d2311a" providerId="ADAL" clId="{09C7ED4C-5BEF-4493-943A-A12F22737637}" dt="2022-09-06T05:16:17.900" v="29" actId="478"/>
          <ac:spMkLst>
            <pc:docMk/>
            <pc:sldMk cId="4097110757" sldId="332"/>
            <ac:spMk id="20" creationId="{949F9667-9E78-5BB5-BD01-365144957D20}"/>
          </ac:spMkLst>
        </pc:spChg>
        <pc:picChg chg="add mod">
          <ac:chgData name="Marleen Galligan" userId="bd67b5f5-f97a-4eb7-af76-c46838d2311a" providerId="ADAL" clId="{09C7ED4C-5BEF-4493-943A-A12F22737637}" dt="2022-09-06T05:16:31.426" v="34" actId="14100"/>
          <ac:picMkLst>
            <pc:docMk/>
            <pc:sldMk cId="4097110757" sldId="332"/>
            <ac:picMk id="3" creationId="{F5F7B444-7C1D-B62C-BD7B-89EE649D68AA}"/>
          </ac:picMkLst>
        </pc:picChg>
        <pc:picChg chg="del">
          <ac:chgData name="Marleen Galligan" userId="bd67b5f5-f97a-4eb7-af76-c46838d2311a" providerId="ADAL" clId="{09C7ED4C-5BEF-4493-943A-A12F22737637}" dt="2022-09-06T05:14:50.101" v="27" actId="478"/>
          <ac:picMkLst>
            <pc:docMk/>
            <pc:sldMk cId="4097110757" sldId="332"/>
            <ac:picMk id="7" creationId="{EEA7F543-23E6-F4AC-849E-55D138146259}"/>
          </ac:picMkLst>
        </pc:picChg>
        <pc:picChg chg="del">
          <ac:chgData name="Marleen Galligan" userId="bd67b5f5-f97a-4eb7-af76-c46838d2311a" providerId="ADAL" clId="{09C7ED4C-5BEF-4493-943A-A12F22737637}" dt="2022-09-06T05:14:50.818" v="28" actId="478"/>
          <ac:picMkLst>
            <pc:docMk/>
            <pc:sldMk cId="4097110757" sldId="332"/>
            <ac:picMk id="9" creationId="{C9B9BDEB-21CB-7DD3-0160-EB3FE1BCE10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0535DD-3545-464D-A947-604987ABA0B1}" type="datetimeFigureOut">
              <a:rPr lang="en-AU" smtClean="0"/>
              <a:t>6/09/2022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4CEEEB-4E20-4ED5-A3FB-54F0299B145C}" type="slidenum">
              <a:rPr lang="en-AU" smtClean="0"/>
              <a:t>‹#›</a:t>
            </a:fld>
            <a:endParaRPr lang="en-AU"/>
          </a:p>
        </p:txBody>
      </p:sp>
    </p:spTree>
    <p:extLst>
      <p:ext uri="{BB962C8B-B14F-4D97-AF65-F5344CB8AC3E}">
        <p14:creationId xmlns:p14="http://schemas.microsoft.com/office/powerpoint/2010/main" val="1213774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don’t need anybody to tell you about candidate shortages, as the news has been full of it. </a:t>
            </a:r>
          </a:p>
          <a:p>
            <a:r>
              <a:rPr lang="en-US"/>
              <a:t>But we would like to open this this discussion by highlighting  recent feedback from providers we deal with.</a:t>
            </a:r>
          </a:p>
          <a:p>
            <a:pPr marL="228600" indent="-228600">
              <a:buAutoNum type="arabicParenR"/>
            </a:pPr>
            <a:r>
              <a:rPr lang="en-US"/>
              <a:t>Even though sourcing has been a major challenge since Covid started, candidate numbers and quality have reduced noticeably in the last 6 months. This report from Seek highlights that reduction. </a:t>
            </a:r>
          </a:p>
          <a:p>
            <a:pPr marL="228600" indent="-228600">
              <a:buAutoNum type="arabicParenR"/>
            </a:pPr>
            <a:r>
              <a:rPr lang="en-US"/>
              <a:t>Many have seen staff turnover grow in the last 12 months. </a:t>
            </a:r>
          </a:p>
          <a:p>
            <a:pPr marL="228600" indent="-228600">
              <a:buAutoNum type="arabicParen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when we ask them about the impact on their businesses their answers can be grouped into 3 main areas</a:t>
            </a:r>
          </a:p>
        </p:txBody>
      </p:sp>
      <p:sp>
        <p:nvSpPr>
          <p:cNvPr id="4" name="Slide Number Placeholder 3"/>
          <p:cNvSpPr>
            <a:spLocks noGrp="1"/>
          </p:cNvSpPr>
          <p:nvPr>
            <p:ph type="sldNum" sz="quarter" idx="5"/>
          </p:nvPr>
        </p:nvSpPr>
        <p:spPr/>
        <p:txBody>
          <a:bodyPr/>
          <a:lstStyle/>
          <a:p>
            <a:fld id="{854CEEEB-4E20-4ED5-A3FB-54F0299B145C}" type="slidenum">
              <a:rPr lang="en-AU" smtClean="0"/>
              <a:t>1</a:t>
            </a:fld>
            <a:endParaRPr lang="en-AU"/>
          </a:p>
        </p:txBody>
      </p:sp>
    </p:spTree>
    <p:extLst>
      <p:ext uri="{BB962C8B-B14F-4D97-AF65-F5344CB8AC3E}">
        <p14:creationId xmlns:p14="http://schemas.microsoft.com/office/powerpoint/2010/main" val="3130017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a:t>Client B - </a:t>
            </a:r>
            <a:r>
              <a:rPr lang="en-AU" sz="1800">
                <a:effectLst/>
                <a:latin typeface="Calibri" panose="020F0502020204030204" pitchFamily="34" charset="0"/>
                <a:ea typeface="Times New Roman" panose="02020603050405020304" pitchFamily="18" charset="0"/>
              </a:rPr>
              <a:t>Awards random points for things such as going above and beyond in situations relevant to a persons job and more frequently situations relevant to contributing to team outcomes and engagement </a:t>
            </a:r>
            <a:endParaRPr lang="en-AU" sz="1800">
              <a:effectLst/>
              <a:latin typeface="Calibri" panose="020F0502020204030204" pitchFamily="34" charset="0"/>
              <a:ea typeface="Calibri" panose="020F0502020204030204" pitchFamily="34" charset="0"/>
            </a:endParaRPr>
          </a:p>
          <a:p>
            <a:pPr marL="457200"/>
            <a:r>
              <a:rPr lang="en-AU" sz="1800" err="1">
                <a:effectLst/>
                <a:latin typeface="Calibri" panose="020F0502020204030204" pitchFamily="34" charset="0"/>
                <a:ea typeface="Calibri" panose="020F0502020204030204" pitchFamily="34" charset="0"/>
              </a:rPr>
              <a:t>ie</a:t>
            </a:r>
            <a:r>
              <a:rPr lang="en-AU" sz="1800">
                <a:effectLst/>
                <a:latin typeface="Calibri" panose="020F0502020204030204" pitchFamily="34" charset="0"/>
                <a:ea typeface="Calibri" panose="020F0502020204030204" pitchFamily="34" charset="0"/>
              </a:rPr>
              <a:t>: </a:t>
            </a:r>
          </a:p>
          <a:p>
            <a:pPr marL="342900" lvl="0" indent="-342900">
              <a:buFont typeface="Wingdings" panose="05000000000000000000" pitchFamily="2" charset="2"/>
              <a:buChar char=""/>
            </a:pPr>
            <a:r>
              <a:rPr lang="en-AU" sz="1800">
                <a:effectLst/>
                <a:latin typeface="Calibri" panose="020F0502020204030204" pitchFamily="34" charset="0"/>
                <a:ea typeface="Times New Roman" panose="02020603050405020304" pitchFamily="18" charset="0"/>
              </a:rPr>
              <a:t>employee was given 50 points for his casual day attire of a matching </a:t>
            </a:r>
            <a:r>
              <a:rPr lang="en-AU" sz="1800" err="1">
                <a:effectLst/>
                <a:latin typeface="Calibri" panose="020F0502020204030204" pitchFamily="34" charset="0"/>
                <a:ea typeface="Times New Roman" panose="02020603050405020304" pitchFamily="18" charset="0"/>
              </a:rPr>
              <a:t>hawiian</a:t>
            </a:r>
            <a:r>
              <a:rPr lang="en-AU" sz="1800">
                <a:effectLst/>
                <a:latin typeface="Calibri" panose="020F0502020204030204" pitchFamily="34" charset="0"/>
                <a:ea typeface="Times New Roman" panose="02020603050405020304" pitchFamily="18" charset="0"/>
              </a:rPr>
              <a:t> shirt, shorts and hat, </a:t>
            </a:r>
            <a:endParaRPr lang="en-AU" sz="1800">
              <a:effectLst/>
              <a:latin typeface="Calibri" panose="020F0502020204030204" pitchFamily="34" charset="0"/>
              <a:ea typeface="Calibri" panose="020F0502020204030204" pitchFamily="34" charset="0"/>
            </a:endParaRPr>
          </a:p>
          <a:p>
            <a:pPr marL="342900" lvl="0" indent="-342900">
              <a:buFont typeface="Wingdings" panose="05000000000000000000" pitchFamily="2" charset="2"/>
              <a:buChar char=""/>
            </a:pPr>
            <a:r>
              <a:rPr lang="en-AU" sz="1800">
                <a:effectLst/>
                <a:latin typeface="Calibri" panose="020F0502020204030204" pitchFamily="34" charset="0"/>
                <a:ea typeface="Times New Roman" panose="02020603050405020304" pitchFamily="18" charset="0"/>
              </a:rPr>
              <a:t>Points awarded for cooking the best BBQ at the staff function</a:t>
            </a:r>
            <a:endParaRPr lang="en-AU" sz="1800">
              <a:effectLst/>
              <a:latin typeface="Calibri" panose="020F0502020204030204" pitchFamily="34" charset="0"/>
              <a:ea typeface="Calibri" panose="020F0502020204030204" pitchFamily="34" charset="0"/>
            </a:endParaRPr>
          </a:p>
          <a:p>
            <a:pPr marL="342900" lvl="0" indent="-342900">
              <a:buFont typeface="Wingdings" panose="05000000000000000000" pitchFamily="2" charset="2"/>
              <a:buChar char=""/>
            </a:pPr>
            <a:r>
              <a:rPr lang="en-AU" sz="1800">
                <a:effectLst/>
                <a:latin typeface="Calibri" panose="020F0502020204030204" pitchFamily="34" charset="0"/>
                <a:ea typeface="Times New Roman" panose="02020603050405020304" pitchFamily="18" charset="0"/>
              </a:rPr>
              <a:t>Points awarded to the TA team for a brilliant launch of Care Friends and processing of candidates</a:t>
            </a:r>
          </a:p>
          <a:p>
            <a:pPr marL="0" lvl="0" indent="0">
              <a:buFont typeface="Wingdings" panose="05000000000000000000" pitchFamily="2" charset="2"/>
              <a:buNone/>
            </a:pPr>
            <a:endParaRPr lang="en-AU"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854CEEEB-4E20-4ED5-A3FB-54F0299B145C}" type="slidenum">
              <a:rPr lang="en-AU" smtClean="0"/>
              <a:t>10</a:t>
            </a:fld>
            <a:endParaRPr lang="en-AU"/>
          </a:p>
        </p:txBody>
      </p:sp>
    </p:spTree>
    <p:extLst>
      <p:ext uri="{BB962C8B-B14F-4D97-AF65-F5344CB8AC3E}">
        <p14:creationId xmlns:p14="http://schemas.microsoft.com/office/powerpoint/2010/main" val="3354941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a:effectLst/>
                <a:latin typeface="Calibri" panose="020F0502020204030204" pitchFamily="34" charset="0"/>
                <a:ea typeface="Calibri" panose="020F0502020204030204" pitchFamily="34" charset="0"/>
              </a:rPr>
              <a:t>Client C –  Have a strong focus on retention</a:t>
            </a:r>
          </a:p>
          <a:p>
            <a:pPr marL="342900" lvl="0" indent="-342900">
              <a:buFont typeface="Symbol" panose="05050102010706020507" pitchFamily="18" charset="2"/>
              <a:buChar char=""/>
            </a:pPr>
            <a:r>
              <a:rPr lang="en-AU" sz="1800">
                <a:effectLst/>
                <a:latin typeface="Calibri" panose="020F0502020204030204" pitchFamily="34" charset="0"/>
                <a:ea typeface="Times New Roman" panose="02020603050405020304" pitchFamily="18" charset="0"/>
              </a:rPr>
              <a:t>3,6,9 &amp;12 month retention bonus</a:t>
            </a:r>
            <a:endParaRPr lang="en-AU" sz="18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AU" sz="1800">
                <a:effectLst/>
                <a:latin typeface="Calibri" panose="020F0502020204030204" pitchFamily="34" charset="0"/>
                <a:ea typeface="Times New Roman" panose="02020603050405020304" pitchFamily="18" charset="0"/>
              </a:rPr>
              <a:t>Work anniversaries</a:t>
            </a:r>
            <a:endParaRPr lang="en-AU" sz="18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AU" sz="1800">
                <a:effectLst/>
                <a:latin typeface="Calibri" panose="020F0502020204030204" pitchFamily="34" charset="0"/>
                <a:ea typeface="Times New Roman" panose="02020603050405020304" pitchFamily="18" charset="0"/>
              </a:rPr>
              <a:t>Birthdays </a:t>
            </a:r>
            <a:endParaRPr lang="en-AU" sz="18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AU" sz="1800">
                <a:effectLst/>
                <a:latin typeface="Calibri" panose="020F0502020204030204" pitchFamily="34" charset="0"/>
                <a:ea typeface="Times New Roman" panose="02020603050405020304" pitchFamily="18" charset="0"/>
              </a:rPr>
              <a:t>Service awards</a:t>
            </a:r>
            <a:endParaRPr lang="en-AU" sz="1800">
              <a:effectLst/>
              <a:latin typeface="Calibri" panose="020F0502020204030204" pitchFamily="34" charset="0"/>
              <a:ea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54CEEEB-4E20-4ED5-A3FB-54F0299B145C}" type="slidenum">
              <a:rPr lang="en-AU" smtClean="0"/>
              <a:t>11</a:t>
            </a:fld>
            <a:endParaRPr lang="en-AU"/>
          </a:p>
        </p:txBody>
      </p:sp>
    </p:spTree>
    <p:extLst>
      <p:ext uri="{BB962C8B-B14F-4D97-AF65-F5344CB8AC3E}">
        <p14:creationId xmlns:p14="http://schemas.microsoft.com/office/powerpoint/2010/main" val="3538196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bit more detail on how the Bonus Point functionality works with the app. You can give managers access to only this part of the Portal to manage this themselves or of course this can be managed centrally. </a:t>
            </a:r>
          </a:p>
          <a:p>
            <a:endParaRPr lang="en-US" dirty="0"/>
          </a:p>
          <a:p>
            <a:r>
              <a:rPr lang="en-US" dirty="0"/>
              <a:t>#</a:t>
            </a:r>
          </a:p>
          <a:p>
            <a:endParaRPr lang="en-US" dirty="0"/>
          </a:p>
          <a:p>
            <a:r>
              <a:rPr lang="en-US" dirty="0"/>
              <a:t>It’s super easy to award bonus points to an individual, multiple people or everyone at a site. </a:t>
            </a:r>
          </a:p>
          <a:p>
            <a:endParaRPr lang="en-US" dirty="0"/>
          </a:p>
          <a:p>
            <a:endParaRPr lang="en-US" dirty="0"/>
          </a:p>
          <a:p>
            <a:r>
              <a:rPr lang="en-AU" dirty="0"/>
              <a:t>The bonus points are instantly allocated and the message sent to the employee. </a:t>
            </a:r>
          </a:p>
          <a:p>
            <a:endParaRPr lang="en-AU" dirty="0"/>
          </a:p>
          <a:p>
            <a:r>
              <a:rPr lang="en-AU" dirty="0"/>
              <a:t>How nice is that!</a:t>
            </a:r>
          </a:p>
        </p:txBody>
      </p:sp>
      <p:sp>
        <p:nvSpPr>
          <p:cNvPr id="4" name="Slide Number Placeholder 3"/>
          <p:cNvSpPr>
            <a:spLocks noGrp="1"/>
          </p:cNvSpPr>
          <p:nvPr>
            <p:ph type="sldNum" sz="quarter" idx="5"/>
          </p:nvPr>
        </p:nvSpPr>
        <p:spPr/>
        <p:txBody>
          <a:bodyPr/>
          <a:lstStyle/>
          <a:p>
            <a:fld id="{854CEEEB-4E20-4ED5-A3FB-54F0299B145C}" type="slidenum">
              <a:rPr lang="en-AU" smtClean="0"/>
              <a:t>12</a:t>
            </a:fld>
            <a:endParaRPr lang="en-AU"/>
          </a:p>
        </p:txBody>
      </p:sp>
    </p:spTree>
    <p:extLst>
      <p:ext uri="{BB962C8B-B14F-4D97-AF65-F5344CB8AC3E}">
        <p14:creationId xmlns:p14="http://schemas.microsoft.com/office/powerpoint/2010/main" val="3348145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can control when to cash in their points which they can do via the app. </a:t>
            </a:r>
          </a:p>
          <a:p>
            <a:r>
              <a:rPr lang="en-US" dirty="0"/>
              <a:t># You set the minimum point pay out and how you want to pay them: cash, visa card or perhaps some other way. Our research shows that most care employees prefer cold hard cash. </a:t>
            </a:r>
          </a:p>
        </p:txBody>
      </p:sp>
      <p:sp>
        <p:nvSpPr>
          <p:cNvPr id="4" name="Slide Number Placeholder 3"/>
          <p:cNvSpPr>
            <a:spLocks noGrp="1"/>
          </p:cNvSpPr>
          <p:nvPr>
            <p:ph type="sldNum" sz="quarter" idx="5"/>
          </p:nvPr>
        </p:nvSpPr>
        <p:spPr/>
        <p:txBody>
          <a:bodyPr/>
          <a:lstStyle/>
          <a:p>
            <a:fld id="{854CEEEB-4E20-4ED5-A3FB-54F0299B145C}" type="slidenum">
              <a:rPr lang="en-AU" smtClean="0"/>
              <a:t>13</a:t>
            </a:fld>
            <a:endParaRPr lang="en-AU"/>
          </a:p>
        </p:txBody>
      </p:sp>
    </p:spTree>
    <p:extLst>
      <p:ext uri="{BB962C8B-B14F-4D97-AF65-F5344CB8AC3E}">
        <p14:creationId xmlns:p14="http://schemas.microsoft.com/office/powerpoint/2010/main" val="572343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4CEEEB-4E20-4ED5-A3FB-54F0299B145C}" type="slidenum">
              <a:rPr lang="en-AU" smtClean="0"/>
              <a:t>14</a:t>
            </a:fld>
            <a:endParaRPr lang="en-AU"/>
          </a:p>
        </p:txBody>
      </p:sp>
    </p:spTree>
    <p:extLst>
      <p:ext uri="{BB962C8B-B14F-4D97-AF65-F5344CB8AC3E}">
        <p14:creationId xmlns:p14="http://schemas.microsoft.com/office/powerpoint/2010/main" val="4056644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none"/>
              <a:t>This is where the referrals come from so this is where efforts are best targeted - </a:t>
            </a:r>
            <a:r>
              <a:rPr lang="en-AU" u="none" err="1"/>
              <a:t>approx</a:t>
            </a:r>
            <a:r>
              <a:rPr lang="en-AU" u="none"/>
              <a:t> 60% of existing staff </a:t>
            </a:r>
          </a:p>
          <a:p>
            <a:r>
              <a:rPr lang="en-AU" u="none"/>
              <a:t>The important point is that this data confirms what we have seen in the last 12 months and that is that referral has a lot more potential and provides access into a significantly larger candidate pool than most people expect</a:t>
            </a:r>
          </a:p>
          <a:p>
            <a:r>
              <a:rPr lang="en-AU" u="none"/>
              <a:t> There is a significant opportunity if you can tap into this channel but traditional referral schemes have not made this easy</a:t>
            </a:r>
          </a:p>
        </p:txBody>
      </p:sp>
      <p:sp>
        <p:nvSpPr>
          <p:cNvPr id="4" name="Slide Number Placeholder 3"/>
          <p:cNvSpPr>
            <a:spLocks noGrp="1"/>
          </p:cNvSpPr>
          <p:nvPr>
            <p:ph type="sldNum" sz="quarter" idx="5"/>
          </p:nvPr>
        </p:nvSpPr>
        <p:spPr/>
        <p:txBody>
          <a:bodyPr/>
          <a:lstStyle/>
          <a:p>
            <a:fld id="{854CEEEB-4E20-4ED5-A3FB-54F0299B145C}" type="slidenum">
              <a:rPr lang="en-AU" smtClean="0"/>
              <a:t>2</a:t>
            </a:fld>
            <a:endParaRPr lang="en-AU"/>
          </a:p>
        </p:txBody>
      </p:sp>
    </p:spTree>
    <p:extLst>
      <p:ext uri="{BB962C8B-B14F-4D97-AF65-F5344CB8AC3E}">
        <p14:creationId xmlns:p14="http://schemas.microsoft.com/office/powerpoint/2010/main" val="3608178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4CEEEB-4E20-4ED5-A3FB-54F0299B145C}" type="slidenum">
              <a:rPr lang="en-AU" smtClean="0"/>
              <a:t>3</a:t>
            </a:fld>
            <a:endParaRPr lang="en-AU"/>
          </a:p>
        </p:txBody>
      </p:sp>
    </p:spTree>
    <p:extLst>
      <p:ext uri="{BB962C8B-B14F-4D97-AF65-F5344CB8AC3E}">
        <p14:creationId xmlns:p14="http://schemas.microsoft.com/office/powerpoint/2010/main" val="2727618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That’s why we have chosen to use Care Friends to manage your employee referral policy. </a:t>
            </a:r>
          </a:p>
          <a:p>
            <a:r>
              <a:rPr lang="en-AU" dirty="0"/>
              <a:t>Let’s have a look at what Care Friends is. </a:t>
            </a:r>
          </a:p>
          <a:p>
            <a:endParaRPr lang="en-AU" dirty="0"/>
          </a:p>
          <a:p>
            <a:r>
              <a:rPr lang="en-AU" dirty="0"/>
              <a:t>https://vimeo.com/685265126 (sound on)</a:t>
            </a:r>
          </a:p>
        </p:txBody>
      </p:sp>
      <p:sp>
        <p:nvSpPr>
          <p:cNvPr id="4" name="Slide Number Placeholder 3"/>
          <p:cNvSpPr>
            <a:spLocks noGrp="1"/>
          </p:cNvSpPr>
          <p:nvPr>
            <p:ph type="sldNum" sz="quarter" idx="5"/>
          </p:nvPr>
        </p:nvSpPr>
        <p:spPr/>
        <p:txBody>
          <a:bodyPr/>
          <a:lstStyle/>
          <a:p>
            <a:fld id="{854CEEEB-4E20-4ED5-A3FB-54F0299B145C}" type="slidenum">
              <a:rPr lang="en-AU" smtClean="0"/>
              <a:t>4</a:t>
            </a:fld>
            <a:endParaRPr lang="en-AU"/>
          </a:p>
        </p:txBody>
      </p:sp>
    </p:spTree>
    <p:extLst>
      <p:ext uri="{BB962C8B-B14F-4D97-AF65-F5344CB8AC3E}">
        <p14:creationId xmlns:p14="http://schemas.microsoft.com/office/powerpoint/2010/main" val="1664408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parts to Care Friends. </a:t>
            </a:r>
          </a:p>
          <a:p>
            <a:endParaRPr lang="en-US"/>
          </a:p>
          <a:p>
            <a:r>
              <a:rPr lang="en-US"/>
              <a:t>Firstly, the recruiter portal is where the processing takes place, where jobs are posted and the referral candidates progress is kept up to date, and that automatically sends progress updates to the referring employee. If you integrate Care Friends with your ATS the 2 platforms talk to each other, and these processes are automated.  The portal is also where the scheme rules are kept as well as your data and analytics.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second part is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#employee app. This where employees can easily share job vacancies, they see their referrals’ progress through your recruitment stages and can view their referral rewards and choose to claim their rewards. The app can be branded with your </a:t>
            </a:r>
            <a:r>
              <a:rPr lang="en-US" err="1"/>
              <a:t>organisation’s</a:t>
            </a:r>
            <a:r>
              <a:rPr lang="en-US"/>
              <a:t> </a:t>
            </a:r>
            <a:r>
              <a:rPr lang="en-US" err="1"/>
              <a:t>colours</a:t>
            </a:r>
            <a:r>
              <a:rPr lang="en-US"/>
              <a:t> to keep your marketing department happy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854CEEEB-4E20-4ED5-A3FB-54F0299B145C}" type="slidenum">
              <a:rPr lang="en-AU" smtClean="0"/>
              <a:t>5</a:t>
            </a:fld>
            <a:endParaRPr lang="en-AU"/>
          </a:p>
        </p:txBody>
      </p:sp>
    </p:spTree>
    <p:extLst>
      <p:ext uri="{BB962C8B-B14F-4D97-AF65-F5344CB8AC3E}">
        <p14:creationId xmlns:p14="http://schemas.microsoft.com/office/powerpoint/2010/main" val="2191156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Care Friends is a points-based system and you nominate the value of each point- normally 1 point = $1.</a:t>
            </a:r>
          </a:p>
          <a:p>
            <a:pPr marL="457200" lvl="1" indent="0">
              <a:buFont typeface="Arial" panose="020B0604020202020204" pitchFamily="34" charset="0"/>
              <a:buNone/>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US"/>
              <a:t>With regards to employee referrals - Micro rewards are awarded progressively as the candidate passes through key stages of the recruitment process. So instead of one large pay-out when a referred friend starts work or makes it through probation, the employee is getting increasingly larger rewards the further their referral makes it in the recruitment process. </a:t>
            </a:r>
          </a:p>
          <a:p>
            <a:endParaRPr lang="en-US"/>
          </a:p>
          <a:p>
            <a:r>
              <a:rPr lang="en-US"/>
              <a:t>#Here you can see an example of how a total referral reward of $400 is broken down. Small at the start to reward job sharing through to higher rewards based on candidate success culminating in starting and or reaching a tenure milestone. </a:t>
            </a:r>
          </a:p>
          <a:p>
            <a:r>
              <a:rPr lang="en-US"/>
              <a:t> we are rewarding actions and results –bias toward success</a:t>
            </a:r>
          </a:p>
          <a:p>
            <a:endParaRPr lang="en-US"/>
          </a:p>
          <a:p>
            <a:r>
              <a:rPr lang="en-US"/>
              <a:t>This type of reward psychology, allows Care Friends to nudge employees to keep referring jobs. It works and is a key part of reward and engagement strategies as you can include a reward for when the referred employee reaches a certain tenure milestone. </a:t>
            </a:r>
          </a:p>
          <a:p>
            <a:endParaRPr lang="en-US"/>
          </a:p>
          <a:p>
            <a:r>
              <a:rPr lang="en-US"/>
              <a:t> </a:t>
            </a:r>
          </a:p>
        </p:txBody>
      </p:sp>
      <p:sp>
        <p:nvSpPr>
          <p:cNvPr id="4" name="Slide Number Placeholder 3"/>
          <p:cNvSpPr>
            <a:spLocks noGrp="1"/>
          </p:cNvSpPr>
          <p:nvPr>
            <p:ph type="sldNum" sz="quarter" idx="5"/>
          </p:nvPr>
        </p:nvSpPr>
        <p:spPr/>
        <p:txBody>
          <a:bodyPr/>
          <a:lstStyle/>
          <a:p>
            <a:fld id="{854CEEEB-4E20-4ED5-A3FB-54F0299B145C}" type="slidenum">
              <a:rPr lang="en-AU" smtClean="0"/>
              <a:t>6</a:t>
            </a:fld>
            <a:endParaRPr lang="en-AU"/>
          </a:p>
        </p:txBody>
      </p:sp>
    </p:spTree>
    <p:extLst>
      <p:ext uri="{BB962C8B-B14F-4D97-AF65-F5344CB8AC3E}">
        <p14:creationId xmlns:p14="http://schemas.microsoft.com/office/powerpoint/2010/main" val="298276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main </a:t>
            </a:r>
            <a:r>
              <a:rPr lang="en-GB" dirty="0"/>
              <a:t>function of Care Friends is employee referral, however there is additional functionality built in of Bonus Points. This has proved very popular because it is a direct and immediate recognition of an employee’s actions or performance. </a:t>
            </a:r>
          </a:p>
          <a:p>
            <a:endParaRPr lang="en-GB" dirty="0"/>
          </a:p>
          <a:p>
            <a:r>
              <a:rPr lang="en-GB" dirty="0"/>
              <a:t>#From within the portal, a Manager or other authorised person can assign bonus points to an individual employee, a team or everyone at a site or organisation. This sends a notification to the recipient and immediately adds the bonus points to their money bag. Fun!</a:t>
            </a:r>
          </a:p>
          <a:p>
            <a:r>
              <a:rPr lang="en-GB" dirty="0"/>
              <a:t>#</a:t>
            </a:r>
          </a:p>
          <a:p>
            <a:r>
              <a:rPr lang="en-GB" dirty="0"/>
              <a:t>Moving your reward and recognition program over to Care Friends:</a:t>
            </a:r>
          </a:p>
          <a:p>
            <a:pPr marL="171450" indent="-171450">
              <a:buFont typeface="Arial" panose="020B0604020202020204" pitchFamily="34" charset="0"/>
              <a:buChar char="•"/>
            </a:pPr>
            <a:r>
              <a:rPr lang="en-GB" dirty="0"/>
              <a:t>#Makes rewarding instant and can be aligned close to the actual behaviour that is being recognised</a:t>
            </a:r>
          </a:p>
          <a:p>
            <a:pPr marL="171450" indent="-171450">
              <a:buFont typeface="Arial" panose="020B0604020202020204" pitchFamily="34" charset="0"/>
              <a:buChar char="•"/>
            </a:pPr>
            <a:r>
              <a:rPr lang="en-GB" dirty="0"/>
              <a:t>#Gives managers an organised, yet autonomous avenue to recognise employees but also gives employees an organised and autonomous avenue to cash in rewards and build their points to cash in WHEN THEY WANT TO</a:t>
            </a:r>
          </a:p>
          <a:p>
            <a:pPr marL="171450" indent="-171450">
              <a:buFont typeface="Arial" panose="020B0604020202020204" pitchFamily="34" charset="0"/>
              <a:buChar char="•"/>
            </a:pPr>
            <a:r>
              <a:rPr lang="en-GB" dirty="0"/>
              <a:t>#Provides an audit trail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#Increases the use of Care Friends and thus helps to promote referring as well</a:t>
            </a:r>
          </a:p>
          <a:p>
            <a:endParaRPr lang="en-GB" dirty="0"/>
          </a:p>
        </p:txBody>
      </p:sp>
      <p:sp>
        <p:nvSpPr>
          <p:cNvPr id="4" name="Slide Number Placeholder 3"/>
          <p:cNvSpPr>
            <a:spLocks noGrp="1"/>
          </p:cNvSpPr>
          <p:nvPr>
            <p:ph type="sldNum" sz="quarter" idx="5"/>
          </p:nvPr>
        </p:nvSpPr>
        <p:spPr/>
        <p:txBody>
          <a:bodyPr/>
          <a:lstStyle/>
          <a:p>
            <a:fld id="{854CEEEB-4E20-4ED5-A3FB-54F0299B145C}" type="slidenum">
              <a:rPr lang="en-AU" smtClean="0"/>
              <a:t>7</a:t>
            </a:fld>
            <a:endParaRPr lang="en-AU"/>
          </a:p>
        </p:txBody>
      </p:sp>
    </p:spTree>
    <p:extLst>
      <p:ext uri="{BB962C8B-B14F-4D97-AF65-F5344CB8AC3E}">
        <p14:creationId xmlns:p14="http://schemas.microsoft.com/office/powerpoint/2010/main" val="1576986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You can pre-create reward categories with set points and suggesting messaging or leave it up to the manager. </a:t>
            </a:r>
          </a:p>
        </p:txBody>
      </p:sp>
      <p:sp>
        <p:nvSpPr>
          <p:cNvPr id="4" name="Slide Number Placeholder 3"/>
          <p:cNvSpPr>
            <a:spLocks noGrp="1"/>
          </p:cNvSpPr>
          <p:nvPr>
            <p:ph type="sldNum" sz="quarter" idx="5"/>
          </p:nvPr>
        </p:nvSpPr>
        <p:spPr/>
        <p:txBody>
          <a:bodyPr/>
          <a:lstStyle/>
          <a:p>
            <a:fld id="{854CEEEB-4E20-4ED5-A3FB-54F0299B145C}" type="slidenum">
              <a:rPr lang="en-AU" smtClean="0"/>
              <a:t>8</a:t>
            </a:fld>
            <a:endParaRPr lang="en-AU"/>
          </a:p>
        </p:txBody>
      </p:sp>
    </p:spTree>
    <p:extLst>
      <p:ext uri="{BB962C8B-B14F-4D97-AF65-F5344CB8AC3E}">
        <p14:creationId xmlns:p14="http://schemas.microsoft.com/office/powerpoint/2010/main" val="1713372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Many clients have moved their reward and recognition program over to Care Friends and either use it ad-hoc or more formally.</a:t>
            </a:r>
          </a:p>
          <a:p>
            <a:endParaRPr lang="en-GB" dirty="0"/>
          </a:p>
          <a:p>
            <a:r>
              <a:rPr lang="en-GB" dirty="0"/>
              <a:t>Some examples from current clients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Client A (read from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342900" lvl="0" indent="-342900">
              <a:buFont typeface="Symbol" panose="05050102010706020507" pitchFamily="18" charset="2"/>
              <a:buChar char=""/>
            </a:pPr>
            <a:r>
              <a:rPr lang="en-AU" sz="1800" dirty="0" err="1">
                <a:effectLst/>
                <a:latin typeface="Calibri" panose="020F0502020204030204" pitchFamily="34" charset="0"/>
                <a:ea typeface="Times New Roman" panose="02020603050405020304" pitchFamily="18" charset="0"/>
              </a:rPr>
              <a:t>Brighthearted</a:t>
            </a:r>
            <a:r>
              <a:rPr lang="en-AU" sz="1800" dirty="0">
                <a:effectLst/>
                <a:latin typeface="Calibri" panose="020F0502020204030204" pitchFamily="34" charset="0"/>
                <a:ea typeface="Times New Roman" panose="02020603050405020304" pitchFamily="18" charset="0"/>
              </a:rPr>
              <a:t> Helper</a:t>
            </a:r>
            <a:endParaRPr lang="en-AU"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AU" sz="1800" dirty="0">
                <a:effectLst/>
                <a:latin typeface="Calibri" panose="020F0502020204030204" pitchFamily="34" charset="0"/>
                <a:ea typeface="Times New Roman" panose="02020603050405020304" pitchFamily="18" charset="0"/>
              </a:rPr>
              <a:t>Dedicated Expert</a:t>
            </a:r>
            <a:endParaRPr lang="en-AU"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AU" sz="1800" dirty="0">
                <a:effectLst/>
                <a:latin typeface="Calibri" panose="020F0502020204030204" pitchFamily="34" charset="0"/>
                <a:ea typeface="Times New Roman" panose="02020603050405020304" pitchFamily="18" charset="0"/>
              </a:rPr>
              <a:t>Trusted Team Player</a:t>
            </a:r>
            <a:endParaRPr lang="en-AU"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854CEEEB-4E20-4ED5-A3FB-54F0299B145C}" type="slidenum">
              <a:rPr lang="en-AU" smtClean="0"/>
              <a:t>9</a:t>
            </a:fld>
            <a:endParaRPr lang="en-AU"/>
          </a:p>
        </p:txBody>
      </p:sp>
    </p:spTree>
    <p:extLst>
      <p:ext uri="{BB962C8B-B14F-4D97-AF65-F5344CB8AC3E}">
        <p14:creationId xmlns:p14="http://schemas.microsoft.com/office/powerpoint/2010/main" val="925282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0067-D10B-4CC5-B8AE-97BCB1AE516E}"/>
              </a:ext>
            </a:extLst>
          </p:cNvPr>
          <p:cNvSpPr>
            <a:spLocks noGrp="1"/>
          </p:cNvSpPr>
          <p:nvPr>
            <p:ph type="ctrTitle"/>
          </p:nvPr>
        </p:nvSpPr>
        <p:spPr>
          <a:xfrm>
            <a:off x="1065320" y="944335"/>
            <a:ext cx="10076156" cy="2402072"/>
          </a:xfrm>
        </p:spPr>
        <p:txBody>
          <a:bodyPr anchor="b"/>
          <a:lstStyle>
            <a:lvl1pPr algn="l">
              <a:defRPr sz="6000">
                <a:solidFill>
                  <a:schemeClr val="bg1"/>
                </a:solidFill>
                <a:latin typeface="Abadi" panose="020B0604020104020204" pitchFamily="34" charset="0"/>
              </a:defRPr>
            </a:lvl1pPr>
          </a:lstStyle>
          <a:p>
            <a:r>
              <a:rPr lang="en-US"/>
              <a:t>Click to edit Master title style</a:t>
            </a:r>
            <a:endParaRPr lang="en-AU"/>
          </a:p>
        </p:txBody>
      </p:sp>
      <p:pic>
        <p:nvPicPr>
          <p:cNvPr id="7" name="Picture 6" descr="Text, logo&#10;&#10;Description automatically generated">
            <a:extLst>
              <a:ext uri="{FF2B5EF4-FFF2-40B4-BE49-F238E27FC236}">
                <a16:creationId xmlns:a16="http://schemas.microsoft.com/office/drawing/2014/main" id="{D025A70B-E926-4E4E-B763-FE4CD6E465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2560" y="6431280"/>
            <a:ext cx="1706880" cy="426720"/>
          </a:xfrm>
          <a:prstGeom prst="rect">
            <a:avLst/>
          </a:prstGeom>
        </p:spPr>
      </p:pic>
    </p:spTree>
    <p:extLst>
      <p:ext uri="{BB962C8B-B14F-4D97-AF65-F5344CB8AC3E}">
        <p14:creationId xmlns:p14="http://schemas.microsoft.com/office/powerpoint/2010/main" val="1767563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eardrop 11">
            <a:extLst>
              <a:ext uri="{FF2B5EF4-FFF2-40B4-BE49-F238E27FC236}">
                <a16:creationId xmlns:a16="http://schemas.microsoft.com/office/drawing/2014/main" id="{C8E0F0E0-8748-4150-B72A-A72D14CB4C10}"/>
              </a:ext>
            </a:extLst>
          </p:cNvPr>
          <p:cNvSpPr/>
          <p:nvPr userDrawn="1"/>
        </p:nvSpPr>
        <p:spPr>
          <a:xfrm rot="10800000" flipH="1">
            <a:off x="182584" y="-170133"/>
            <a:ext cx="1686757" cy="1624613"/>
          </a:xfrm>
          <a:prstGeom prst="teardrop">
            <a:avLst>
              <a:gd name="adj" fmla="val 40956"/>
            </a:avLst>
          </a:prstGeom>
          <a:solidFill>
            <a:srgbClr val="EF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02551E18-2F47-48DC-9304-6CA2D61D86AC}"/>
              </a:ext>
            </a:extLst>
          </p:cNvPr>
          <p:cNvSpPr>
            <a:spLocks noGrp="1"/>
          </p:cNvSpPr>
          <p:nvPr>
            <p:ph idx="1"/>
          </p:nvPr>
        </p:nvSpPr>
        <p:spPr/>
        <p:txBody>
          <a:bodyPr/>
          <a:lstStyle>
            <a:lvl1pPr marL="0" indent="0">
              <a:lnSpc>
                <a:spcPct val="100000"/>
              </a:lnSpc>
              <a:buNone/>
              <a:defRPr>
                <a:solidFill>
                  <a:schemeClr val="tx1"/>
                </a:solidFill>
                <a:latin typeface="Abadi Extra Light" panose="020B0204020104020204" pitchFamily="34" charset="0"/>
              </a:defRPr>
            </a:lvl1pPr>
            <a:lvl2pPr>
              <a:lnSpc>
                <a:spcPct val="100000"/>
              </a:lnSpc>
              <a:defRPr>
                <a:latin typeface="Abadi Extra Light" panose="020B0204020104020204" pitchFamily="34" charset="0"/>
              </a:defRPr>
            </a:lvl2pPr>
            <a:lvl3pPr>
              <a:lnSpc>
                <a:spcPct val="100000"/>
              </a:lnSpc>
              <a:defRPr>
                <a:latin typeface="Abadi Extra Light" panose="020B0204020104020204" pitchFamily="34" charset="0"/>
              </a:defRPr>
            </a:lvl3pPr>
            <a:lvl4pPr>
              <a:lnSpc>
                <a:spcPct val="100000"/>
              </a:lnSpc>
              <a:defRPr>
                <a:latin typeface="Abadi Extra Light" panose="020B0204020104020204" pitchFamily="34" charset="0"/>
              </a:defRPr>
            </a:lvl4pPr>
            <a:lvl5pPr>
              <a:lnSpc>
                <a:spcPct val="100000"/>
              </a:lnSpc>
              <a:defRPr>
                <a:latin typeface="Abadi Extra Light" panose="020B02040201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4347018-AEEE-4A29-8649-A56C03DB7848}"/>
              </a:ext>
            </a:extLst>
          </p:cNvPr>
          <p:cNvSpPr>
            <a:spLocks noGrp="1"/>
          </p:cNvSpPr>
          <p:nvPr>
            <p:ph type="dt" sz="half" idx="10"/>
          </p:nvPr>
        </p:nvSpPr>
        <p:spPr/>
        <p:txBody>
          <a:bodyPr/>
          <a:lstStyle/>
          <a:p>
            <a:fld id="{1B6B4580-0E56-485F-8437-CACD0530D15A}" type="datetimeFigureOut">
              <a:rPr lang="en-AU" smtClean="0"/>
              <a:t>6/09/2022</a:t>
            </a:fld>
            <a:endParaRPr lang="en-AU"/>
          </a:p>
        </p:txBody>
      </p:sp>
      <p:sp>
        <p:nvSpPr>
          <p:cNvPr id="5" name="Footer Placeholder 4">
            <a:extLst>
              <a:ext uri="{FF2B5EF4-FFF2-40B4-BE49-F238E27FC236}">
                <a16:creationId xmlns:a16="http://schemas.microsoft.com/office/drawing/2014/main" id="{C9391175-C237-4482-A178-5B6E6850F3E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FE7A62B-F30B-4155-B3F7-55DA5702FDCD}"/>
              </a:ext>
            </a:extLst>
          </p:cNvPr>
          <p:cNvSpPr>
            <a:spLocks noGrp="1"/>
          </p:cNvSpPr>
          <p:nvPr>
            <p:ph type="sldNum" sz="quarter" idx="12"/>
          </p:nvPr>
        </p:nvSpPr>
        <p:spPr/>
        <p:txBody>
          <a:bodyPr/>
          <a:lstStyle/>
          <a:p>
            <a:fld id="{1FE6E03B-90F3-48B4-B319-7E14659B854B}" type="slidenum">
              <a:rPr lang="en-AU" smtClean="0"/>
              <a:t>‹#›</a:t>
            </a:fld>
            <a:endParaRPr lang="en-AU"/>
          </a:p>
        </p:txBody>
      </p:sp>
      <p:sp>
        <p:nvSpPr>
          <p:cNvPr id="8" name="Rectangle 7">
            <a:extLst>
              <a:ext uri="{FF2B5EF4-FFF2-40B4-BE49-F238E27FC236}">
                <a16:creationId xmlns:a16="http://schemas.microsoft.com/office/drawing/2014/main" id="{3A6FB696-6AC1-4A02-9A1D-C0B6DD155314}"/>
              </a:ext>
            </a:extLst>
          </p:cNvPr>
          <p:cNvSpPr/>
          <p:nvPr userDrawn="1"/>
        </p:nvSpPr>
        <p:spPr>
          <a:xfrm>
            <a:off x="0" y="0"/>
            <a:ext cx="12192000" cy="971195"/>
          </a:xfrm>
          <a:prstGeom prst="rect">
            <a:avLst/>
          </a:prstGeom>
          <a:solidFill>
            <a:srgbClr val="EF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C331A02-BDCE-45C4-A1C9-1FE9B21A24A9}"/>
              </a:ext>
            </a:extLst>
          </p:cNvPr>
          <p:cNvSpPr>
            <a:spLocks noGrp="1"/>
          </p:cNvSpPr>
          <p:nvPr>
            <p:ph type="title"/>
          </p:nvPr>
        </p:nvSpPr>
        <p:spPr>
          <a:xfrm>
            <a:off x="589625" y="182562"/>
            <a:ext cx="10515600" cy="606070"/>
          </a:xfrm>
        </p:spPr>
        <p:txBody>
          <a:bodyPr/>
          <a:lstStyle>
            <a:lvl1pPr>
              <a:defRPr>
                <a:solidFill>
                  <a:schemeClr val="bg1"/>
                </a:solidFill>
                <a:latin typeface="Abadi" panose="020B0604020104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2494135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B50BC1-5506-4F12-9E04-B1A88D8CD074}"/>
              </a:ext>
            </a:extLst>
          </p:cNvPr>
          <p:cNvSpPr>
            <a:spLocks noGrp="1"/>
          </p:cNvSpPr>
          <p:nvPr>
            <p:ph sz="half" idx="1"/>
          </p:nvPr>
        </p:nvSpPr>
        <p:spPr>
          <a:xfrm>
            <a:off x="838200" y="1825625"/>
            <a:ext cx="5181600" cy="4351338"/>
          </a:xfrm>
        </p:spPr>
        <p:txBody>
          <a:bodyPr/>
          <a:lstStyle>
            <a:lvl1pPr>
              <a:defRPr>
                <a:solidFill>
                  <a:srgbClr val="EF5D72"/>
                </a:solidFill>
                <a:latin typeface="Abadi Extra Light" panose="020B0204020104020204" pitchFamily="34" charset="0"/>
              </a:defRPr>
            </a:lvl1pPr>
            <a:lvl2pPr>
              <a:defRPr>
                <a:latin typeface="Abadi Extra Light" panose="020B0204020104020204" pitchFamily="34" charset="0"/>
              </a:defRPr>
            </a:lvl2pPr>
            <a:lvl3pPr>
              <a:defRPr>
                <a:latin typeface="Abadi Extra Light" panose="020B0204020104020204" pitchFamily="34" charset="0"/>
              </a:defRPr>
            </a:lvl3pPr>
            <a:lvl4pPr>
              <a:defRPr>
                <a:latin typeface="Abadi Extra Light" panose="020B0204020104020204" pitchFamily="34" charset="0"/>
              </a:defRPr>
            </a:lvl4pPr>
            <a:lvl5pPr>
              <a:defRPr>
                <a:latin typeface="Abadi Extra Light" panose="020B02040201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1B56A11-4146-4BBA-A60A-B58E206AFBD9}"/>
              </a:ext>
            </a:extLst>
          </p:cNvPr>
          <p:cNvSpPr>
            <a:spLocks noGrp="1"/>
          </p:cNvSpPr>
          <p:nvPr>
            <p:ph sz="half" idx="2"/>
          </p:nvPr>
        </p:nvSpPr>
        <p:spPr>
          <a:xfrm>
            <a:off x="6172200" y="1825625"/>
            <a:ext cx="5181600" cy="4351338"/>
          </a:xfrm>
        </p:spPr>
        <p:txBody>
          <a:bodyPr/>
          <a:lstStyle>
            <a:lvl1pPr>
              <a:defRPr>
                <a:solidFill>
                  <a:srgbClr val="EF5D72"/>
                </a:solidFill>
                <a:latin typeface="Abadi Extra Light" panose="020B0204020104020204" pitchFamily="34" charset="0"/>
              </a:defRPr>
            </a:lvl1pPr>
            <a:lvl2pPr>
              <a:defRPr>
                <a:latin typeface="Abadi Extra Light" panose="020B0204020104020204" pitchFamily="34" charset="0"/>
              </a:defRPr>
            </a:lvl2pPr>
            <a:lvl3pPr>
              <a:defRPr>
                <a:latin typeface="Abadi Extra Light" panose="020B0204020104020204" pitchFamily="34" charset="0"/>
              </a:defRPr>
            </a:lvl3pPr>
            <a:lvl4pPr>
              <a:defRPr>
                <a:latin typeface="Abadi Extra Light" panose="020B0204020104020204" pitchFamily="34" charset="0"/>
              </a:defRPr>
            </a:lvl4pPr>
            <a:lvl5pPr>
              <a:defRPr>
                <a:latin typeface="Abadi Extra Light" panose="020B02040201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FB4E414-9835-4E8E-8214-3CD4CF21C8F2}"/>
              </a:ext>
            </a:extLst>
          </p:cNvPr>
          <p:cNvSpPr>
            <a:spLocks noGrp="1"/>
          </p:cNvSpPr>
          <p:nvPr>
            <p:ph type="dt" sz="half" idx="10"/>
          </p:nvPr>
        </p:nvSpPr>
        <p:spPr/>
        <p:txBody>
          <a:bodyPr/>
          <a:lstStyle/>
          <a:p>
            <a:fld id="{1B6B4580-0E56-485F-8437-CACD0530D15A}" type="datetimeFigureOut">
              <a:rPr lang="en-AU" smtClean="0"/>
              <a:t>6/09/2022</a:t>
            </a:fld>
            <a:endParaRPr lang="en-AU"/>
          </a:p>
        </p:txBody>
      </p:sp>
      <p:sp>
        <p:nvSpPr>
          <p:cNvPr id="6" name="Footer Placeholder 5">
            <a:extLst>
              <a:ext uri="{FF2B5EF4-FFF2-40B4-BE49-F238E27FC236}">
                <a16:creationId xmlns:a16="http://schemas.microsoft.com/office/drawing/2014/main" id="{F037D3BA-DD58-40DF-9DAC-A69682A3DC8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6A27FCA-1330-46BE-BE12-CAFC1F08008D}"/>
              </a:ext>
            </a:extLst>
          </p:cNvPr>
          <p:cNvSpPr>
            <a:spLocks noGrp="1"/>
          </p:cNvSpPr>
          <p:nvPr>
            <p:ph type="sldNum" sz="quarter" idx="12"/>
          </p:nvPr>
        </p:nvSpPr>
        <p:spPr/>
        <p:txBody>
          <a:bodyPr/>
          <a:lstStyle/>
          <a:p>
            <a:fld id="{1FE6E03B-90F3-48B4-B319-7E14659B854B}" type="slidenum">
              <a:rPr lang="en-AU" smtClean="0"/>
              <a:t>‹#›</a:t>
            </a:fld>
            <a:endParaRPr lang="en-AU"/>
          </a:p>
        </p:txBody>
      </p:sp>
      <p:sp>
        <p:nvSpPr>
          <p:cNvPr id="8" name="Title 1">
            <a:extLst>
              <a:ext uri="{FF2B5EF4-FFF2-40B4-BE49-F238E27FC236}">
                <a16:creationId xmlns:a16="http://schemas.microsoft.com/office/drawing/2014/main" id="{AA7BDC88-05BD-49BF-9FC2-333B3AA0F931}"/>
              </a:ext>
            </a:extLst>
          </p:cNvPr>
          <p:cNvSpPr>
            <a:spLocks noGrp="1"/>
          </p:cNvSpPr>
          <p:nvPr>
            <p:ph type="title"/>
          </p:nvPr>
        </p:nvSpPr>
        <p:spPr>
          <a:xfrm>
            <a:off x="838200" y="365125"/>
            <a:ext cx="10515600" cy="1325563"/>
          </a:xfrm>
        </p:spPr>
        <p:txBody>
          <a:bodyPr/>
          <a:lstStyle>
            <a:lvl1pPr>
              <a:defRPr>
                <a:solidFill>
                  <a:srgbClr val="5DC2A6"/>
                </a:solidFill>
                <a:latin typeface="Abadi" panose="020B0604020104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361927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D2A8-FF46-4C1C-A38A-76B70579CD55}"/>
              </a:ext>
            </a:extLst>
          </p:cNvPr>
          <p:cNvSpPr>
            <a:spLocks noGrp="1"/>
          </p:cNvSpPr>
          <p:nvPr>
            <p:ph type="title"/>
          </p:nvPr>
        </p:nvSpPr>
        <p:spPr/>
        <p:txBody>
          <a:bodyPr/>
          <a:lstStyle>
            <a:lvl1pPr>
              <a:defRPr>
                <a:solidFill>
                  <a:srgbClr val="5DC2A6"/>
                </a:solidFill>
                <a:latin typeface="Abadi" panose="020B0604020104020204" pitchFamily="34" charset="0"/>
              </a:defRPr>
            </a:lvl1pPr>
          </a:lstStyle>
          <a:p>
            <a:r>
              <a:rPr lang="en-US"/>
              <a:t>Click to edit Master title style</a:t>
            </a:r>
            <a:endParaRPr lang="en-AU"/>
          </a:p>
        </p:txBody>
      </p:sp>
      <p:sp>
        <p:nvSpPr>
          <p:cNvPr id="3" name="Date Placeholder 2">
            <a:extLst>
              <a:ext uri="{FF2B5EF4-FFF2-40B4-BE49-F238E27FC236}">
                <a16:creationId xmlns:a16="http://schemas.microsoft.com/office/drawing/2014/main" id="{5F7B7AF4-729E-4CA1-9455-90F5978BD2F1}"/>
              </a:ext>
            </a:extLst>
          </p:cNvPr>
          <p:cNvSpPr>
            <a:spLocks noGrp="1"/>
          </p:cNvSpPr>
          <p:nvPr>
            <p:ph type="dt" sz="half" idx="10"/>
          </p:nvPr>
        </p:nvSpPr>
        <p:spPr/>
        <p:txBody>
          <a:bodyPr/>
          <a:lstStyle/>
          <a:p>
            <a:fld id="{1B6B4580-0E56-485F-8437-CACD0530D15A}" type="datetimeFigureOut">
              <a:rPr lang="en-AU" smtClean="0"/>
              <a:t>6/09/2022</a:t>
            </a:fld>
            <a:endParaRPr lang="en-AU"/>
          </a:p>
        </p:txBody>
      </p:sp>
      <p:sp>
        <p:nvSpPr>
          <p:cNvPr id="4" name="Footer Placeholder 3">
            <a:extLst>
              <a:ext uri="{FF2B5EF4-FFF2-40B4-BE49-F238E27FC236}">
                <a16:creationId xmlns:a16="http://schemas.microsoft.com/office/drawing/2014/main" id="{599CF5B0-1C3C-47BB-86AE-6311627AB12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695D259-EE4E-40F2-B2A1-4D1409AB8E48}"/>
              </a:ext>
            </a:extLst>
          </p:cNvPr>
          <p:cNvSpPr>
            <a:spLocks noGrp="1"/>
          </p:cNvSpPr>
          <p:nvPr>
            <p:ph type="sldNum" sz="quarter" idx="12"/>
          </p:nvPr>
        </p:nvSpPr>
        <p:spPr/>
        <p:txBody>
          <a:bodyPr/>
          <a:lstStyle/>
          <a:p>
            <a:fld id="{1FE6E03B-90F3-48B4-B319-7E14659B854B}" type="slidenum">
              <a:rPr lang="en-AU" smtClean="0"/>
              <a:t>‹#›</a:t>
            </a:fld>
            <a:endParaRPr lang="en-AU"/>
          </a:p>
        </p:txBody>
      </p:sp>
    </p:spTree>
    <p:extLst>
      <p:ext uri="{BB962C8B-B14F-4D97-AF65-F5344CB8AC3E}">
        <p14:creationId xmlns:p14="http://schemas.microsoft.com/office/powerpoint/2010/main" val="202569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10DDAF-E747-43E1-817A-50A19A9B4992}"/>
              </a:ext>
            </a:extLst>
          </p:cNvPr>
          <p:cNvSpPr>
            <a:spLocks noGrp="1"/>
          </p:cNvSpPr>
          <p:nvPr>
            <p:ph type="dt" sz="half" idx="10"/>
          </p:nvPr>
        </p:nvSpPr>
        <p:spPr/>
        <p:txBody>
          <a:bodyPr/>
          <a:lstStyle/>
          <a:p>
            <a:fld id="{1B6B4580-0E56-485F-8437-CACD0530D15A}" type="datetimeFigureOut">
              <a:rPr lang="en-AU" smtClean="0"/>
              <a:t>6/09/2022</a:t>
            </a:fld>
            <a:endParaRPr lang="en-AU"/>
          </a:p>
        </p:txBody>
      </p:sp>
      <p:sp>
        <p:nvSpPr>
          <p:cNvPr id="3" name="Footer Placeholder 2">
            <a:extLst>
              <a:ext uri="{FF2B5EF4-FFF2-40B4-BE49-F238E27FC236}">
                <a16:creationId xmlns:a16="http://schemas.microsoft.com/office/drawing/2014/main" id="{2764433A-9131-45AE-8822-C508C3D1558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24C6C80-8AB7-46F0-B7B3-BC23CD23D854}"/>
              </a:ext>
            </a:extLst>
          </p:cNvPr>
          <p:cNvSpPr>
            <a:spLocks noGrp="1"/>
          </p:cNvSpPr>
          <p:nvPr>
            <p:ph type="sldNum" sz="quarter" idx="12"/>
          </p:nvPr>
        </p:nvSpPr>
        <p:spPr/>
        <p:txBody>
          <a:bodyPr/>
          <a:lstStyle/>
          <a:p>
            <a:fld id="{1FE6E03B-90F3-48B4-B319-7E14659B854B}" type="slidenum">
              <a:rPr lang="en-AU" smtClean="0"/>
              <a:t>‹#›</a:t>
            </a:fld>
            <a:endParaRPr lang="en-AU"/>
          </a:p>
        </p:txBody>
      </p:sp>
    </p:spTree>
    <p:extLst>
      <p:ext uri="{BB962C8B-B14F-4D97-AF65-F5344CB8AC3E}">
        <p14:creationId xmlns:p14="http://schemas.microsoft.com/office/powerpoint/2010/main" val="266451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4B7A4-523D-40D5-9F0A-C17D5E923E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4195890-4A62-493B-9F2C-FDFFF71F6C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08EB946-CC5C-4775-999D-788381CDA9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97B11-617E-42D4-9CD9-67957323A149}"/>
              </a:ext>
            </a:extLst>
          </p:cNvPr>
          <p:cNvSpPr>
            <a:spLocks noGrp="1"/>
          </p:cNvSpPr>
          <p:nvPr>
            <p:ph type="dt" sz="half" idx="10"/>
          </p:nvPr>
        </p:nvSpPr>
        <p:spPr/>
        <p:txBody>
          <a:bodyPr/>
          <a:lstStyle/>
          <a:p>
            <a:fld id="{1B6B4580-0E56-485F-8437-CACD0530D15A}" type="datetimeFigureOut">
              <a:rPr lang="en-AU" smtClean="0"/>
              <a:t>6/09/2022</a:t>
            </a:fld>
            <a:endParaRPr lang="en-AU"/>
          </a:p>
        </p:txBody>
      </p:sp>
      <p:sp>
        <p:nvSpPr>
          <p:cNvPr id="6" name="Footer Placeholder 5">
            <a:extLst>
              <a:ext uri="{FF2B5EF4-FFF2-40B4-BE49-F238E27FC236}">
                <a16:creationId xmlns:a16="http://schemas.microsoft.com/office/drawing/2014/main" id="{0E0EE68E-42CC-4896-B6F1-FA81C264726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DAA24D6-F0F4-4D97-AC86-F88CE0DCAAC5}"/>
              </a:ext>
            </a:extLst>
          </p:cNvPr>
          <p:cNvSpPr>
            <a:spLocks noGrp="1"/>
          </p:cNvSpPr>
          <p:nvPr>
            <p:ph type="sldNum" sz="quarter" idx="12"/>
          </p:nvPr>
        </p:nvSpPr>
        <p:spPr/>
        <p:txBody>
          <a:bodyPr/>
          <a:lstStyle/>
          <a:p>
            <a:fld id="{1FE6E03B-90F3-48B4-B319-7E14659B854B}" type="slidenum">
              <a:rPr lang="en-AU" smtClean="0"/>
              <a:t>‹#›</a:t>
            </a:fld>
            <a:endParaRPr lang="en-AU"/>
          </a:p>
        </p:txBody>
      </p:sp>
    </p:spTree>
    <p:extLst>
      <p:ext uri="{BB962C8B-B14F-4D97-AF65-F5344CB8AC3E}">
        <p14:creationId xmlns:p14="http://schemas.microsoft.com/office/powerpoint/2010/main" val="2664532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7744-B808-4E15-AC52-56C1D2925E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463EF55-A354-430B-960E-00CCD308E3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8FAD3AC-3E77-449A-AAD9-CE57FB3EB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F1F46B-ED8B-4DC9-B14A-065FA6364C28}"/>
              </a:ext>
            </a:extLst>
          </p:cNvPr>
          <p:cNvSpPr>
            <a:spLocks noGrp="1"/>
          </p:cNvSpPr>
          <p:nvPr>
            <p:ph type="dt" sz="half" idx="10"/>
          </p:nvPr>
        </p:nvSpPr>
        <p:spPr/>
        <p:txBody>
          <a:bodyPr/>
          <a:lstStyle/>
          <a:p>
            <a:fld id="{1B6B4580-0E56-485F-8437-CACD0530D15A}" type="datetimeFigureOut">
              <a:rPr lang="en-AU" smtClean="0"/>
              <a:t>6/09/2022</a:t>
            </a:fld>
            <a:endParaRPr lang="en-AU"/>
          </a:p>
        </p:txBody>
      </p:sp>
      <p:sp>
        <p:nvSpPr>
          <p:cNvPr id="6" name="Footer Placeholder 5">
            <a:extLst>
              <a:ext uri="{FF2B5EF4-FFF2-40B4-BE49-F238E27FC236}">
                <a16:creationId xmlns:a16="http://schemas.microsoft.com/office/drawing/2014/main" id="{CDBDD5A9-9940-4F1A-8ECE-1E4DB958D4C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A557B9C-3327-4B15-B1E6-B0B7AB351D6B}"/>
              </a:ext>
            </a:extLst>
          </p:cNvPr>
          <p:cNvSpPr>
            <a:spLocks noGrp="1"/>
          </p:cNvSpPr>
          <p:nvPr>
            <p:ph type="sldNum" sz="quarter" idx="12"/>
          </p:nvPr>
        </p:nvSpPr>
        <p:spPr/>
        <p:txBody>
          <a:bodyPr/>
          <a:lstStyle/>
          <a:p>
            <a:fld id="{1FE6E03B-90F3-48B4-B319-7E14659B854B}" type="slidenum">
              <a:rPr lang="en-AU" smtClean="0"/>
              <a:t>‹#›</a:t>
            </a:fld>
            <a:endParaRPr lang="en-AU"/>
          </a:p>
        </p:txBody>
      </p:sp>
    </p:spTree>
    <p:extLst>
      <p:ext uri="{BB962C8B-B14F-4D97-AF65-F5344CB8AC3E}">
        <p14:creationId xmlns:p14="http://schemas.microsoft.com/office/powerpoint/2010/main" val="3219467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D4BF76-72A7-4B03-9892-60540EDF49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83FABEB-E507-4184-9589-7852998EBD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A25AFA6-814D-41B5-9698-1061E2447C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6B4580-0E56-485F-8437-CACD0530D15A}" type="datetimeFigureOut">
              <a:rPr lang="en-AU" smtClean="0"/>
              <a:t>6/09/2022</a:t>
            </a:fld>
            <a:endParaRPr lang="en-AU"/>
          </a:p>
        </p:txBody>
      </p:sp>
      <p:sp>
        <p:nvSpPr>
          <p:cNvPr id="5" name="Footer Placeholder 4">
            <a:extLst>
              <a:ext uri="{FF2B5EF4-FFF2-40B4-BE49-F238E27FC236}">
                <a16:creationId xmlns:a16="http://schemas.microsoft.com/office/drawing/2014/main" id="{3F08469D-F034-4DFB-9782-054046365E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0C65006-DA4C-4E99-B5B9-92BFD3100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6E03B-90F3-48B4-B319-7E14659B854B}" type="slidenum">
              <a:rPr lang="en-AU" smtClean="0"/>
              <a:t>‹#›</a:t>
            </a:fld>
            <a:endParaRPr lang="en-AU"/>
          </a:p>
        </p:txBody>
      </p:sp>
    </p:spTree>
    <p:extLst>
      <p:ext uri="{BB962C8B-B14F-4D97-AF65-F5344CB8AC3E}">
        <p14:creationId xmlns:p14="http://schemas.microsoft.com/office/powerpoint/2010/main" val="315735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Lst>
  <p:txStyles>
    <p:titleStyle>
      <a:lvl1pPr algn="l" defTabSz="914400" rtl="0" eaLnBrk="1" latinLnBrk="0" hangingPunct="1">
        <a:lnSpc>
          <a:spcPct val="90000"/>
        </a:lnSpc>
        <a:spcBef>
          <a:spcPct val="0"/>
        </a:spcBef>
        <a:buNone/>
        <a:defRPr sz="4400" kern="1200">
          <a:solidFill>
            <a:srgbClr val="5DC2A6"/>
          </a:solidFill>
          <a:latin typeface="Abadi" panose="020B06040201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s://vimeo.com/685265126"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8F9EE2D-4CCF-DC38-1392-E26DF58C9B86}"/>
              </a:ext>
            </a:extLst>
          </p:cNvPr>
          <p:cNvGrpSpPr/>
          <p:nvPr/>
        </p:nvGrpSpPr>
        <p:grpSpPr>
          <a:xfrm>
            <a:off x="0" y="-160020"/>
            <a:ext cx="12192000" cy="7018020"/>
            <a:chOff x="0" y="-160020"/>
            <a:chExt cx="12192000" cy="7018020"/>
          </a:xfrm>
        </p:grpSpPr>
        <p:pic>
          <p:nvPicPr>
            <p:cNvPr id="12" name="Picture 11" descr="White and yellow chairs">
              <a:extLst>
                <a:ext uri="{FF2B5EF4-FFF2-40B4-BE49-F238E27FC236}">
                  <a16:creationId xmlns:a16="http://schemas.microsoft.com/office/drawing/2014/main" id="{36F255C1-804B-7DA2-3076-6D613C22B9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334" b="-1"/>
            <a:stretch/>
          </p:blipFill>
          <p:spPr>
            <a:xfrm>
              <a:off x="0" y="-160020"/>
              <a:ext cx="12192000" cy="7018020"/>
            </a:xfrm>
            <a:prstGeom prst="rect">
              <a:avLst/>
            </a:prstGeom>
          </p:spPr>
        </p:pic>
        <p:pic>
          <p:nvPicPr>
            <p:cNvPr id="13" name="Picture 12" descr="Logo, icon&#10;&#10;Description automatically generated">
              <a:extLst>
                <a:ext uri="{FF2B5EF4-FFF2-40B4-BE49-F238E27FC236}">
                  <a16:creationId xmlns:a16="http://schemas.microsoft.com/office/drawing/2014/main" id="{709CF6AE-19DB-BE0C-A135-F9C7363488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3606" y="125507"/>
              <a:ext cx="589782" cy="560293"/>
            </a:xfrm>
            <a:prstGeom prst="rect">
              <a:avLst/>
            </a:prstGeom>
          </p:spPr>
        </p:pic>
      </p:grpSp>
      <p:pic>
        <p:nvPicPr>
          <p:cNvPr id="5" name="Picture 4">
            <a:extLst>
              <a:ext uri="{FF2B5EF4-FFF2-40B4-BE49-F238E27FC236}">
                <a16:creationId xmlns:a16="http://schemas.microsoft.com/office/drawing/2014/main" id="{FE845E0F-5E04-AD4E-EC73-3FEB7270C47C}"/>
              </a:ext>
            </a:extLst>
          </p:cNvPr>
          <p:cNvPicPr>
            <a:picLocks noChangeAspect="1"/>
          </p:cNvPicPr>
          <p:nvPr/>
        </p:nvPicPr>
        <p:blipFill>
          <a:blip r:embed="rId5"/>
          <a:stretch>
            <a:fillRect/>
          </a:stretch>
        </p:blipFill>
        <p:spPr>
          <a:xfrm>
            <a:off x="1111788" y="405653"/>
            <a:ext cx="10305591" cy="1364098"/>
          </a:xfrm>
          <a:prstGeom prst="rect">
            <a:avLst/>
          </a:prstGeom>
        </p:spPr>
      </p:pic>
      <p:pic>
        <p:nvPicPr>
          <p:cNvPr id="7" name="Picture 6">
            <a:extLst>
              <a:ext uri="{FF2B5EF4-FFF2-40B4-BE49-F238E27FC236}">
                <a16:creationId xmlns:a16="http://schemas.microsoft.com/office/drawing/2014/main" id="{29A93E93-CECE-8069-0284-8182F12868B2}"/>
              </a:ext>
            </a:extLst>
          </p:cNvPr>
          <p:cNvPicPr>
            <a:picLocks noChangeAspect="1"/>
          </p:cNvPicPr>
          <p:nvPr/>
        </p:nvPicPr>
        <p:blipFill>
          <a:blip r:embed="rId6"/>
          <a:stretch>
            <a:fillRect/>
          </a:stretch>
        </p:blipFill>
        <p:spPr>
          <a:xfrm>
            <a:off x="243606" y="2721970"/>
            <a:ext cx="10737207" cy="1254040"/>
          </a:xfrm>
          <a:prstGeom prst="rect">
            <a:avLst/>
          </a:prstGeom>
        </p:spPr>
      </p:pic>
      <p:grpSp>
        <p:nvGrpSpPr>
          <p:cNvPr id="15" name="Group 14">
            <a:extLst>
              <a:ext uri="{FF2B5EF4-FFF2-40B4-BE49-F238E27FC236}">
                <a16:creationId xmlns:a16="http://schemas.microsoft.com/office/drawing/2014/main" id="{115E75C2-A204-96A6-9E22-4EB40FA55A44}"/>
              </a:ext>
            </a:extLst>
          </p:cNvPr>
          <p:cNvGrpSpPr/>
          <p:nvPr/>
        </p:nvGrpSpPr>
        <p:grpSpPr>
          <a:xfrm>
            <a:off x="1421504" y="4693955"/>
            <a:ext cx="10351674" cy="1150186"/>
            <a:chOff x="1111788" y="4336401"/>
            <a:chExt cx="10351674" cy="1150186"/>
          </a:xfrm>
        </p:grpSpPr>
        <p:pic>
          <p:nvPicPr>
            <p:cNvPr id="9" name="Picture 8">
              <a:extLst>
                <a:ext uri="{FF2B5EF4-FFF2-40B4-BE49-F238E27FC236}">
                  <a16:creationId xmlns:a16="http://schemas.microsoft.com/office/drawing/2014/main" id="{EA9CB40D-B5F3-BE90-7429-F8B71590D877}"/>
                </a:ext>
              </a:extLst>
            </p:cNvPr>
            <p:cNvPicPr>
              <a:picLocks noChangeAspect="1"/>
            </p:cNvPicPr>
            <p:nvPr/>
          </p:nvPicPr>
          <p:blipFill>
            <a:blip r:embed="rId7"/>
            <a:stretch>
              <a:fillRect/>
            </a:stretch>
          </p:blipFill>
          <p:spPr>
            <a:xfrm>
              <a:off x="1111788" y="4336401"/>
              <a:ext cx="10351674" cy="1150186"/>
            </a:xfrm>
            <a:prstGeom prst="rect">
              <a:avLst/>
            </a:prstGeom>
          </p:spPr>
        </p:pic>
        <p:sp>
          <p:nvSpPr>
            <p:cNvPr id="10" name="Rectangle 9">
              <a:extLst>
                <a:ext uri="{FF2B5EF4-FFF2-40B4-BE49-F238E27FC236}">
                  <a16:creationId xmlns:a16="http://schemas.microsoft.com/office/drawing/2014/main" id="{7780C44F-75EA-384A-7340-4D9990D99983}"/>
                </a:ext>
              </a:extLst>
            </p:cNvPr>
            <p:cNvSpPr/>
            <p:nvPr/>
          </p:nvSpPr>
          <p:spPr>
            <a:xfrm>
              <a:off x="7337764" y="4926149"/>
              <a:ext cx="4079616" cy="56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1" name="Picture 10" descr="Hesta Report: State of the Sector 2021 (Aged Care Workforce insights)">
            <a:extLst>
              <a:ext uri="{FF2B5EF4-FFF2-40B4-BE49-F238E27FC236}">
                <a16:creationId xmlns:a16="http://schemas.microsoft.com/office/drawing/2014/main" id="{FF9DBFEF-5208-9E2C-26BD-E0A66921CBF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bwMode="auto">
          <a:xfrm>
            <a:off x="1848464" y="120781"/>
            <a:ext cx="8495071" cy="6616438"/>
          </a:xfrm>
          <a:prstGeom prst="rect">
            <a:avLst/>
          </a:prstGeom>
          <a:noFill/>
        </p:spPr>
      </p:pic>
    </p:spTree>
    <p:extLst>
      <p:ext uri="{BB962C8B-B14F-4D97-AF65-F5344CB8AC3E}">
        <p14:creationId xmlns:p14="http://schemas.microsoft.com/office/powerpoint/2010/main" val="395079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3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2800"/>
                            </p:stCondLst>
                            <p:childTnLst>
                              <p:par>
                                <p:cTn id="15" presetID="2" presetClass="entr" presetSubtype="4" fill="hold" nodeType="afterEffect">
                                  <p:stCondLst>
                                    <p:cond delay="4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par>
                          <p:cTn id="19" fill="hold">
                            <p:stCondLst>
                              <p:cond delay="3700"/>
                            </p:stCondLst>
                            <p:childTnLst>
                              <p:par>
                                <p:cTn id="20" presetID="2" presetClass="exit" presetSubtype="4" fill="hold" nodeType="afterEffect">
                                  <p:stCondLst>
                                    <p:cond delay="2200"/>
                                  </p:stCondLst>
                                  <p:childTnLst>
                                    <p:anim calcmode="lin" valueType="num">
                                      <p:cBhvr additive="base">
                                        <p:cTn id="21" dur="500"/>
                                        <p:tgtEl>
                                          <p:spTgt spid="5"/>
                                        </p:tgtEl>
                                        <p:attrNameLst>
                                          <p:attrName>ppt_x</p:attrName>
                                        </p:attrNameLst>
                                      </p:cBhvr>
                                      <p:tavLst>
                                        <p:tav tm="0">
                                          <p:val>
                                            <p:strVal val="ppt_x"/>
                                          </p:val>
                                        </p:tav>
                                        <p:tav tm="100000">
                                          <p:val>
                                            <p:strVal val="ppt_x"/>
                                          </p:val>
                                        </p:tav>
                                      </p:tavLst>
                                    </p:anim>
                                    <p:anim calcmode="lin" valueType="num">
                                      <p:cBhvr additive="base">
                                        <p:cTn id="22" dur="500"/>
                                        <p:tgtEl>
                                          <p:spTgt spid="5"/>
                                        </p:tgtEl>
                                        <p:attrNameLst>
                                          <p:attrName>ppt_y</p:attrName>
                                        </p:attrNameLst>
                                      </p:cBhvr>
                                      <p:tavLst>
                                        <p:tav tm="0">
                                          <p:val>
                                            <p:strVal val="ppt_y"/>
                                          </p:val>
                                        </p:tav>
                                        <p:tav tm="100000">
                                          <p:val>
                                            <p:strVal val="1+ppt_h/2"/>
                                          </p:val>
                                        </p:tav>
                                      </p:tavLst>
                                    </p:anim>
                                    <p:set>
                                      <p:cBhvr>
                                        <p:cTn id="23" dur="1" fill="hold">
                                          <p:stCondLst>
                                            <p:cond delay="499"/>
                                          </p:stCondLst>
                                        </p:cTn>
                                        <p:tgtEl>
                                          <p:spTgt spid="5"/>
                                        </p:tgtEl>
                                        <p:attrNameLst>
                                          <p:attrName>style.visibility</p:attrName>
                                        </p:attrNameLst>
                                      </p:cBhvr>
                                      <p:to>
                                        <p:strVal val="hidden"/>
                                      </p:to>
                                    </p:set>
                                  </p:childTnLst>
                                </p:cTn>
                              </p:par>
                              <p:par>
                                <p:cTn id="24" presetID="2" presetClass="exit" presetSubtype="4" fill="hold" nodeType="withEffect">
                                  <p:stCondLst>
                                    <p:cond delay="2200"/>
                                  </p:stCondLst>
                                  <p:childTnLst>
                                    <p:anim calcmode="lin" valueType="num">
                                      <p:cBhvr additive="base">
                                        <p:cTn id="25" dur="500"/>
                                        <p:tgtEl>
                                          <p:spTgt spid="7"/>
                                        </p:tgtEl>
                                        <p:attrNameLst>
                                          <p:attrName>ppt_x</p:attrName>
                                        </p:attrNameLst>
                                      </p:cBhvr>
                                      <p:tavLst>
                                        <p:tav tm="0">
                                          <p:val>
                                            <p:strVal val="ppt_x"/>
                                          </p:val>
                                        </p:tav>
                                        <p:tav tm="100000">
                                          <p:val>
                                            <p:strVal val="ppt_x"/>
                                          </p:val>
                                        </p:tav>
                                      </p:tavLst>
                                    </p:anim>
                                    <p:anim calcmode="lin" valueType="num">
                                      <p:cBhvr additive="base">
                                        <p:cTn id="26" dur="500"/>
                                        <p:tgtEl>
                                          <p:spTgt spid="7"/>
                                        </p:tgtEl>
                                        <p:attrNameLst>
                                          <p:attrName>ppt_y</p:attrName>
                                        </p:attrNameLst>
                                      </p:cBhvr>
                                      <p:tavLst>
                                        <p:tav tm="0">
                                          <p:val>
                                            <p:strVal val="ppt_y"/>
                                          </p:val>
                                        </p:tav>
                                        <p:tav tm="100000">
                                          <p:val>
                                            <p:strVal val="1+ppt_h/2"/>
                                          </p:val>
                                        </p:tav>
                                      </p:tavLst>
                                    </p:anim>
                                    <p:set>
                                      <p:cBhvr>
                                        <p:cTn id="27" dur="1" fill="hold">
                                          <p:stCondLst>
                                            <p:cond delay="499"/>
                                          </p:stCondLst>
                                        </p:cTn>
                                        <p:tgtEl>
                                          <p:spTgt spid="7"/>
                                        </p:tgtEl>
                                        <p:attrNameLst>
                                          <p:attrName>style.visibility</p:attrName>
                                        </p:attrNameLst>
                                      </p:cBhvr>
                                      <p:to>
                                        <p:strVal val="hidden"/>
                                      </p:to>
                                    </p:set>
                                  </p:childTnLst>
                                </p:cTn>
                              </p:par>
                              <p:par>
                                <p:cTn id="28" presetID="2" presetClass="exit" presetSubtype="4" fill="hold" nodeType="withEffect">
                                  <p:stCondLst>
                                    <p:cond delay="2200"/>
                                  </p:stCondLst>
                                  <p:childTnLst>
                                    <p:anim calcmode="lin" valueType="num">
                                      <p:cBhvr additive="base">
                                        <p:cTn id="29" dur="500"/>
                                        <p:tgtEl>
                                          <p:spTgt spid="15"/>
                                        </p:tgtEl>
                                        <p:attrNameLst>
                                          <p:attrName>ppt_x</p:attrName>
                                        </p:attrNameLst>
                                      </p:cBhvr>
                                      <p:tavLst>
                                        <p:tav tm="0">
                                          <p:val>
                                            <p:strVal val="ppt_x"/>
                                          </p:val>
                                        </p:tav>
                                        <p:tav tm="100000">
                                          <p:val>
                                            <p:strVal val="ppt_x"/>
                                          </p:val>
                                        </p:tav>
                                      </p:tavLst>
                                    </p:anim>
                                    <p:anim calcmode="lin" valueType="num">
                                      <p:cBhvr additive="base">
                                        <p:cTn id="30" dur="500"/>
                                        <p:tgtEl>
                                          <p:spTgt spid="15"/>
                                        </p:tgtEl>
                                        <p:attrNameLst>
                                          <p:attrName>ppt_y</p:attrName>
                                        </p:attrNameLst>
                                      </p:cBhvr>
                                      <p:tavLst>
                                        <p:tav tm="0">
                                          <p:val>
                                            <p:strVal val="ppt_y"/>
                                          </p:val>
                                        </p:tav>
                                        <p:tav tm="100000">
                                          <p:val>
                                            <p:strVal val="1+ppt_h/2"/>
                                          </p:val>
                                        </p:tav>
                                      </p:tavLst>
                                    </p:anim>
                                    <p:set>
                                      <p:cBhvr>
                                        <p:cTn id="31" dur="1" fill="hold">
                                          <p:stCondLst>
                                            <p:cond delay="499"/>
                                          </p:stCondLst>
                                        </p:cTn>
                                        <p:tgtEl>
                                          <p:spTgt spid="15"/>
                                        </p:tgtEl>
                                        <p:attrNameLst>
                                          <p:attrName>style.visibility</p:attrName>
                                        </p:attrNameLst>
                                      </p:cBhvr>
                                      <p:to>
                                        <p:strVal val="hidden"/>
                                      </p:to>
                                    </p:set>
                                  </p:childTnLst>
                                </p:cTn>
                              </p:par>
                              <p:par>
                                <p:cTn id="32" presetID="10" presetClass="entr" presetSubtype="0" fill="hold" nodeType="withEffect">
                                  <p:stCondLst>
                                    <p:cond delay="23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1960E4-A5ED-E3FE-8A0E-2933C35046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 y="-556684"/>
            <a:ext cx="12298680" cy="7971367"/>
          </a:xfrm>
          <a:prstGeom prst="rect">
            <a:avLst/>
          </a:prstGeom>
        </p:spPr>
      </p:pic>
      <p:pic>
        <p:nvPicPr>
          <p:cNvPr id="15" name="Picture 14" descr="Logo, icon&#10;&#10;Description automatically generated">
            <a:extLst>
              <a:ext uri="{FF2B5EF4-FFF2-40B4-BE49-F238E27FC236}">
                <a16:creationId xmlns:a16="http://schemas.microsoft.com/office/drawing/2014/main" id="{0B3F27CF-64A8-410B-AECC-00F7AAE255B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2888" y="6160928"/>
            <a:ext cx="589782" cy="560293"/>
          </a:xfrm>
          <a:prstGeom prst="rect">
            <a:avLst/>
          </a:prstGeom>
        </p:spPr>
      </p:pic>
      <p:sp>
        <p:nvSpPr>
          <p:cNvPr id="2" name="Oval 1">
            <a:extLst>
              <a:ext uri="{FF2B5EF4-FFF2-40B4-BE49-F238E27FC236}">
                <a16:creationId xmlns:a16="http://schemas.microsoft.com/office/drawing/2014/main" id="{137E01D5-B676-1D9F-A41B-7E6B0276CBFC}"/>
              </a:ext>
            </a:extLst>
          </p:cNvPr>
          <p:cNvSpPr/>
          <p:nvPr/>
        </p:nvSpPr>
        <p:spPr>
          <a:xfrm>
            <a:off x="6427375" y="-579501"/>
            <a:ext cx="7696200" cy="7437501"/>
          </a:xfrm>
          <a:prstGeom prst="ellipse">
            <a:avLst/>
          </a:prstGeom>
          <a:solidFill>
            <a:srgbClr val="F3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Content Placeholder 1">
            <a:extLst>
              <a:ext uri="{FF2B5EF4-FFF2-40B4-BE49-F238E27FC236}">
                <a16:creationId xmlns:a16="http://schemas.microsoft.com/office/drawing/2014/main" id="{A84F7E5E-10E7-6636-A5C4-8EC80F6943BF}"/>
              </a:ext>
            </a:extLst>
          </p:cNvPr>
          <p:cNvSpPr txBox="1">
            <a:spLocks/>
          </p:cNvSpPr>
          <p:nvPr/>
        </p:nvSpPr>
        <p:spPr>
          <a:xfrm>
            <a:off x="6427375" y="1489461"/>
            <a:ext cx="5420060" cy="740106"/>
          </a:xfrm>
          <a:prstGeom prst="rect">
            <a:avLst/>
          </a:prstGeom>
          <a:no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Aft>
                <a:spcPts val="800"/>
              </a:spcAft>
            </a:pPr>
            <a:r>
              <a:rPr lang="en-US" sz="4000">
                <a:solidFill>
                  <a:srgbClr val="5DC2A6"/>
                </a:solidFill>
                <a:ea typeface="Open sans" panose="020B0606030504020204" pitchFamily="34" charset="0"/>
                <a:cs typeface="Open sans" panose="020B0606030504020204" pitchFamily="34" charset="0"/>
              </a:rPr>
              <a:t>No categories</a:t>
            </a:r>
            <a:endParaRPr lang="en-AU" sz="4000">
              <a:solidFill>
                <a:srgbClr val="5DC2A6"/>
              </a:solidFill>
              <a:ea typeface="Open sans" panose="020B0606030504020204" pitchFamily="34" charset="0"/>
              <a:cs typeface="Open sans" panose="020B0606030504020204" pitchFamily="34" charset="0"/>
            </a:endParaRPr>
          </a:p>
        </p:txBody>
      </p:sp>
      <p:sp>
        <p:nvSpPr>
          <p:cNvPr id="11" name="Content Placeholder 1">
            <a:extLst>
              <a:ext uri="{FF2B5EF4-FFF2-40B4-BE49-F238E27FC236}">
                <a16:creationId xmlns:a16="http://schemas.microsoft.com/office/drawing/2014/main" id="{2E216167-8C29-5F0C-1DF1-CA7E03F23CCF}"/>
              </a:ext>
            </a:extLst>
          </p:cNvPr>
          <p:cNvSpPr txBox="1">
            <a:spLocks/>
          </p:cNvSpPr>
          <p:nvPr/>
        </p:nvSpPr>
        <p:spPr>
          <a:xfrm>
            <a:off x="6427375" y="2428918"/>
            <a:ext cx="5420060" cy="740106"/>
          </a:xfrm>
          <a:prstGeom prst="rect">
            <a:avLst/>
          </a:prstGeom>
          <a:no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Aft>
                <a:spcPts val="800"/>
              </a:spcAft>
            </a:pPr>
            <a:r>
              <a:rPr lang="en-US" sz="4000">
                <a:solidFill>
                  <a:srgbClr val="5DC2A6"/>
                </a:solidFill>
                <a:ea typeface="Open sans" panose="020B0606030504020204" pitchFamily="34" charset="0"/>
                <a:cs typeface="Open sans" panose="020B0606030504020204" pitchFamily="34" charset="0"/>
              </a:rPr>
              <a:t>Flexible points</a:t>
            </a:r>
            <a:endParaRPr lang="en-AU" sz="4000">
              <a:solidFill>
                <a:srgbClr val="5DC2A6"/>
              </a:solidFill>
              <a:ea typeface="Open sans" panose="020B0606030504020204" pitchFamily="34" charset="0"/>
              <a:cs typeface="Open sans" panose="020B0606030504020204" pitchFamily="34" charset="0"/>
            </a:endParaRPr>
          </a:p>
        </p:txBody>
      </p:sp>
      <p:sp>
        <p:nvSpPr>
          <p:cNvPr id="12" name="Content Placeholder 1">
            <a:extLst>
              <a:ext uri="{FF2B5EF4-FFF2-40B4-BE49-F238E27FC236}">
                <a16:creationId xmlns:a16="http://schemas.microsoft.com/office/drawing/2014/main" id="{CB8F760A-1566-3BF4-6B4B-F2F4B91AB0FE}"/>
              </a:ext>
            </a:extLst>
          </p:cNvPr>
          <p:cNvSpPr txBox="1">
            <a:spLocks/>
          </p:cNvSpPr>
          <p:nvPr/>
        </p:nvSpPr>
        <p:spPr>
          <a:xfrm>
            <a:off x="6427375" y="3438946"/>
            <a:ext cx="5420060" cy="2415925"/>
          </a:xfrm>
          <a:prstGeom prst="rect">
            <a:avLst/>
          </a:prstGeom>
          <a:no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Aft>
                <a:spcPts val="800"/>
              </a:spcAft>
            </a:pPr>
            <a:r>
              <a:rPr lang="en-US" sz="4000">
                <a:solidFill>
                  <a:srgbClr val="5DC2A6"/>
                </a:solidFill>
                <a:ea typeface="Open sans" panose="020B0606030504020204" pitchFamily="34" charset="0"/>
                <a:cs typeface="Open sans" panose="020B0606030504020204" pitchFamily="34" charset="0"/>
              </a:rPr>
              <a:t>Rewards for going above and beyond, team outcomes and engagement</a:t>
            </a:r>
            <a:endParaRPr lang="en-AU" sz="4000">
              <a:solidFill>
                <a:srgbClr val="5DC2A6"/>
              </a:solidFill>
              <a:ea typeface="Open sans" panose="020B0606030504020204" pitchFamily="34" charset="0"/>
              <a:cs typeface="Open sans" panose="020B0606030504020204" pitchFamily="34" charset="0"/>
            </a:endParaRPr>
          </a:p>
        </p:txBody>
      </p:sp>
      <p:sp>
        <p:nvSpPr>
          <p:cNvPr id="13" name="Content Placeholder 1">
            <a:extLst>
              <a:ext uri="{FF2B5EF4-FFF2-40B4-BE49-F238E27FC236}">
                <a16:creationId xmlns:a16="http://schemas.microsoft.com/office/drawing/2014/main" id="{7F76F111-9C96-7C5F-6A80-D31579F2925E}"/>
              </a:ext>
            </a:extLst>
          </p:cNvPr>
          <p:cNvSpPr txBox="1">
            <a:spLocks/>
          </p:cNvSpPr>
          <p:nvPr/>
        </p:nvSpPr>
        <p:spPr>
          <a:xfrm>
            <a:off x="9282023" y="486332"/>
            <a:ext cx="2448872" cy="740106"/>
          </a:xfrm>
          <a:prstGeom prst="rect">
            <a:avLst/>
          </a:prstGeom>
          <a:solidFill>
            <a:srgbClr val="5DC2A6"/>
          </a:solid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Aft>
                <a:spcPts val="800"/>
              </a:spcAft>
            </a:pPr>
            <a:r>
              <a:rPr lang="en-US" sz="4400" b="1">
                <a:solidFill>
                  <a:schemeClr val="bg1"/>
                </a:solidFill>
                <a:ea typeface="Open sans" panose="020B0606030504020204" pitchFamily="34" charset="0"/>
                <a:cs typeface="Open sans" panose="020B0606030504020204" pitchFamily="34" charset="0"/>
              </a:rPr>
              <a:t>Client B</a:t>
            </a:r>
            <a:endParaRPr lang="en-AU" sz="4400" b="1">
              <a:solidFill>
                <a:schemeClr val="bg1"/>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24308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F35E57-0EDA-410A-3426-98D4DCDAD0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4167" y="-1183722"/>
            <a:ext cx="12746167" cy="8041722"/>
          </a:xfrm>
          <a:prstGeom prst="rect">
            <a:avLst/>
          </a:prstGeom>
        </p:spPr>
      </p:pic>
      <p:pic>
        <p:nvPicPr>
          <p:cNvPr id="15" name="Picture 14" descr="Logo, icon&#10;&#10;Description automatically generated">
            <a:extLst>
              <a:ext uri="{FF2B5EF4-FFF2-40B4-BE49-F238E27FC236}">
                <a16:creationId xmlns:a16="http://schemas.microsoft.com/office/drawing/2014/main" id="{0B3F27CF-64A8-410B-AECC-00F7AAE255B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2888" y="6160928"/>
            <a:ext cx="589782" cy="560293"/>
          </a:xfrm>
          <a:prstGeom prst="rect">
            <a:avLst/>
          </a:prstGeom>
        </p:spPr>
      </p:pic>
      <p:sp>
        <p:nvSpPr>
          <p:cNvPr id="14" name="Oval 13">
            <a:extLst>
              <a:ext uri="{FF2B5EF4-FFF2-40B4-BE49-F238E27FC236}">
                <a16:creationId xmlns:a16="http://schemas.microsoft.com/office/drawing/2014/main" id="{96B2CDB5-2806-29B3-C18B-BA08D23C62EA}"/>
              </a:ext>
            </a:extLst>
          </p:cNvPr>
          <p:cNvSpPr/>
          <p:nvPr/>
        </p:nvSpPr>
        <p:spPr>
          <a:xfrm>
            <a:off x="6449100" y="-137541"/>
            <a:ext cx="7696200" cy="7437501"/>
          </a:xfrm>
          <a:prstGeom prst="ellipse">
            <a:avLst/>
          </a:prstGeom>
          <a:solidFill>
            <a:srgbClr val="F3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Content Placeholder 1">
            <a:extLst>
              <a:ext uri="{FF2B5EF4-FFF2-40B4-BE49-F238E27FC236}">
                <a16:creationId xmlns:a16="http://schemas.microsoft.com/office/drawing/2014/main" id="{F3B6C070-D600-B11A-3474-42D9C1A2092A}"/>
              </a:ext>
            </a:extLst>
          </p:cNvPr>
          <p:cNvSpPr txBox="1">
            <a:spLocks/>
          </p:cNvSpPr>
          <p:nvPr/>
        </p:nvSpPr>
        <p:spPr>
          <a:xfrm>
            <a:off x="6449100" y="2364178"/>
            <a:ext cx="5420060" cy="740106"/>
          </a:xfrm>
          <a:prstGeom prst="rect">
            <a:avLst/>
          </a:prstGeom>
          <a:no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Aft>
                <a:spcPts val="800"/>
              </a:spcAft>
            </a:pPr>
            <a:r>
              <a:rPr lang="en-US" sz="4000">
                <a:solidFill>
                  <a:srgbClr val="5DC2A6"/>
                </a:solidFill>
                <a:ea typeface="Open sans" panose="020B0606030504020204" pitchFamily="34" charset="0"/>
                <a:cs typeface="Open sans" panose="020B0606030504020204" pitchFamily="34" charset="0"/>
              </a:rPr>
              <a:t>3,6,9, 12-month retention bonus</a:t>
            </a:r>
            <a:endParaRPr lang="en-AU" sz="4000">
              <a:solidFill>
                <a:srgbClr val="5DC2A6"/>
              </a:solidFill>
              <a:ea typeface="Open sans" panose="020B0606030504020204" pitchFamily="34" charset="0"/>
              <a:cs typeface="Open sans" panose="020B0606030504020204" pitchFamily="34" charset="0"/>
            </a:endParaRPr>
          </a:p>
        </p:txBody>
      </p:sp>
      <p:sp>
        <p:nvSpPr>
          <p:cNvPr id="18" name="Content Placeholder 1">
            <a:extLst>
              <a:ext uri="{FF2B5EF4-FFF2-40B4-BE49-F238E27FC236}">
                <a16:creationId xmlns:a16="http://schemas.microsoft.com/office/drawing/2014/main" id="{EDB0EFB1-7870-8962-D200-2F48408B63F7}"/>
              </a:ext>
            </a:extLst>
          </p:cNvPr>
          <p:cNvSpPr txBox="1">
            <a:spLocks/>
          </p:cNvSpPr>
          <p:nvPr/>
        </p:nvSpPr>
        <p:spPr>
          <a:xfrm>
            <a:off x="6449100" y="3500906"/>
            <a:ext cx="5420060" cy="740107"/>
          </a:xfrm>
          <a:prstGeom prst="rect">
            <a:avLst/>
          </a:prstGeom>
          <a:no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Aft>
                <a:spcPts val="800"/>
              </a:spcAft>
            </a:pPr>
            <a:r>
              <a:rPr lang="en-US" sz="4000">
                <a:solidFill>
                  <a:srgbClr val="5DC2A6"/>
                </a:solidFill>
                <a:ea typeface="Open sans" panose="020B0606030504020204" pitchFamily="34" charset="0"/>
                <a:cs typeface="Open sans" panose="020B0606030504020204" pitchFamily="34" charset="0"/>
              </a:rPr>
              <a:t>Work anniversaries</a:t>
            </a:r>
            <a:endParaRPr lang="en-AU" sz="4000">
              <a:solidFill>
                <a:srgbClr val="5DC2A6"/>
              </a:solidFill>
              <a:ea typeface="Open sans" panose="020B0606030504020204" pitchFamily="34" charset="0"/>
              <a:cs typeface="Open sans" panose="020B0606030504020204" pitchFamily="34" charset="0"/>
            </a:endParaRPr>
          </a:p>
        </p:txBody>
      </p:sp>
      <p:sp>
        <p:nvSpPr>
          <p:cNvPr id="19" name="Content Placeholder 1">
            <a:extLst>
              <a:ext uri="{FF2B5EF4-FFF2-40B4-BE49-F238E27FC236}">
                <a16:creationId xmlns:a16="http://schemas.microsoft.com/office/drawing/2014/main" id="{5D8266F5-6635-D9AF-346B-329D098E4846}"/>
              </a:ext>
            </a:extLst>
          </p:cNvPr>
          <p:cNvSpPr txBox="1">
            <a:spLocks/>
          </p:cNvSpPr>
          <p:nvPr/>
        </p:nvSpPr>
        <p:spPr>
          <a:xfrm>
            <a:off x="9303748" y="928292"/>
            <a:ext cx="2448872" cy="740106"/>
          </a:xfrm>
          <a:prstGeom prst="rect">
            <a:avLst/>
          </a:prstGeom>
          <a:solidFill>
            <a:srgbClr val="5DC2A6"/>
          </a:solid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Aft>
                <a:spcPts val="800"/>
              </a:spcAft>
            </a:pPr>
            <a:r>
              <a:rPr lang="en-US" sz="4400" b="1">
                <a:solidFill>
                  <a:schemeClr val="bg1"/>
                </a:solidFill>
                <a:ea typeface="Open sans" panose="020B0606030504020204" pitchFamily="34" charset="0"/>
                <a:cs typeface="Open sans" panose="020B0606030504020204" pitchFamily="34" charset="0"/>
              </a:rPr>
              <a:t>Client C</a:t>
            </a:r>
            <a:endParaRPr lang="en-AU" sz="4400" b="1">
              <a:solidFill>
                <a:schemeClr val="bg1"/>
              </a:solidFill>
              <a:ea typeface="Open sans" panose="020B0606030504020204" pitchFamily="34" charset="0"/>
              <a:cs typeface="Open sans" panose="020B0606030504020204" pitchFamily="34" charset="0"/>
            </a:endParaRPr>
          </a:p>
        </p:txBody>
      </p:sp>
      <p:sp>
        <p:nvSpPr>
          <p:cNvPr id="20" name="Content Placeholder 1">
            <a:extLst>
              <a:ext uri="{FF2B5EF4-FFF2-40B4-BE49-F238E27FC236}">
                <a16:creationId xmlns:a16="http://schemas.microsoft.com/office/drawing/2014/main" id="{F6DC98C7-44FC-D18E-F36D-DC5BFB47973F}"/>
              </a:ext>
            </a:extLst>
          </p:cNvPr>
          <p:cNvSpPr txBox="1">
            <a:spLocks/>
          </p:cNvSpPr>
          <p:nvPr/>
        </p:nvSpPr>
        <p:spPr>
          <a:xfrm>
            <a:off x="6449100" y="4419212"/>
            <a:ext cx="5420060" cy="740107"/>
          </a:xfrm>
          <a:prstGeom prst="rect">
            <a:avLst/>
          </a:prstGeom>
          <a:no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Aft>
                <a:spcPts val="800"/>
              </a:spcAft>
            </a:pPr>
            <a:r>
              <a:rPr lang="en-US" sz="4000">
                <a:solidFill>
                  <a:srgbClr val="5DC2A6"/>
                </a:solidFill>
                <a:ea typeface="Open sans" panose="020B0606030504020204" pitchFamily="34" charset="0"/>
                <a:cs typeface="Open sans" panose="020B0606030504020204" pitchFamily="34" charset="0"/>
              </a:rPr>
              <a:t>Birthdays</a:t>
            </a:r>
            <a:endParaRPr lang="en-AU" sz="4000">
              <a:solidFill>
                <a:srgbClr val="5DC2A6"/>
              </a:solidFill>
              <a:ea typeface="Open sans" panose="020B0606030504020204" pitchFamily="34" charset="0"/>
              <a:cs typeface="Open sans" panose="020B0606030504020204" pitchFamily="34" charset="0"/>
            </a:endParaRPr>
          </a:p>
        </p:txBody>
      </p:sp>
      <p:sp>
        <p:nvSpPr>
          <p:cNvPr id="21" name="Content Placeholder 1">
            <a:extLst>
              <a:ext uri="{FF2B5EF4-FFF2-40B4-BE49-F238E27FC236}">
                <a16:creationId xmlns:a16="http://schemas.microsoft.com/office/drawing/2014/main" id="{5AF0380D-5AA1-2695-77C9-DD61020F011E}"/>
              </a:ext>
            </a:extLst>
          </p:cNvPr>
          <p:cNvSpPr txBox="1">
            <a:spLocks/>
          </p:cNvSpPr>
          <p:nvPr/>
        </p:nvSpPr>
        <p:spPr>
          <a:xfrm>
            <a:off x="6449100" y="5352752"/>
            <a:ext cx="5420060" cy="740107"/>
          </a:xfrm>
          <a:prstGeom prst="rect">
            <a:avLst/>
          </a:prstGeom>
          <a:no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Aft>
                <a:spcPts val="800"/>
              </a:spcAft>
            </a:pPr>
            <a:r>
              <a:rPr lang="en-US" sz="4000">
                <a:solidFill>
                  <a:srgbClr val="5DC2A6"/>
                </a:solidFill>
                <a:ea typeface="Open sans" panose="020B0606030504020204" pitchFamily="34" charset="0"/>
                <a:cs typeface="Open sans" panose="020B0606030504020204" pitchFamily="34" charset="0"/>
              </a:rPr>
              <a:t>Service awards</a:t>
            </a:r>
            <a:endParaRPr lang="en-AU" sz="4000">
              <a:solidFill>
                <a:srgbClr val="5DC2A6"/>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16742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F_BonusPointsFinal">
            <a:hlinkClick r:id="" action="ppaction://media"/>
            <a:extLst>
              <a:ext uri="{FF2B5EF4-FFF2-40B4-BE49-F238E27FC236}">
                <a16:creationId xmlns:a16="http://schemas.microsoft.com/office/drawing/2014/main" id="{CB192A05-FC9C-4506-ACB1-6FDBCD874EB6}"/>
              </a:ext>
            </a:extLst>
          </p:cNvPr>
          <p:cNvPicPr>
            <a:picLocks noChangeAspect="1"/>
          </p:cNvPicPr>
          <p:nvPr>
            <a:videoFile r:link="rId1"/>
            <p:extLst>
              <p:ext uri="{DAA4B4D4-6D71-4841-9C94-3DE7FCFB9230}">
                <p14:media xmlns:p14="http://schemas.microsoft.com/office/powerpoint/2010/main" r:embed="rId2">
                  <p14:trim st="99"/>
                </p14:media>
              </p:ext>
            </p:extLst>
          </p:nvPr>
        </p:nvPicPr>
        <p:blipFill>
          <a:blip r:embed="rId5"/>
          <a:stretch>
            <a:fillRect/>
          </a:stretch>
        </p:blipFill>
        <p:spPr>
          <a:xfrm>
            <a:off x="0" y="0"/>
            <a:ext cx="12192000" cy="6573837"/>
          </a:xfrm>
          <a:prstGeom prst="rect">
            <a:avLst/>
          </a:prstGeom>
        </p:spPr>
      </p:pic>
    </p:spTree>
    <p:extLst>
      <p:ext uri="{BB962C8B-B14F-4D97-AF65-F5344CB8AC3E}">
        <p14:creationId xmlns:p14="http://schemas.microsoft.com/office/powerpoint/2010/main" val="238252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a phone&#10;&#10;Description automatically generated with low confidence">
            <a:extLst>
              <a:ext uri="{FF2B5EF4-FFF2-40B4-BE49-F238E27FC236}">
                <a16:creationId xmlns:a16="http://schemas.microsoft.com/office/drawing/2014/main" id="{9487660B-31BE-41D4-BCBD-FBBD70486AD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621825"/>
            <a:ext cx="12192000" cy="8524854"/>
          </a:xfrm>
          <a:prstGeom prst="rect">
            <a:avLst/>
          </a:prstGeom>
        </p:spPr>
      </p:pic>
      <p:pic>
        <p:nvPicPr>
          <p:cNvPr id="6" name="CF_CashInPoints">
            <a:hlinkClick r:id="" action="ppaction://media"/>
            <a:extLst>
              <a:ext uri="{FF2B5EF4-FFF2-40B4-BE49-F238E27FC236}">
                <a16:creationId xmlns:a16="http://schemas.microsoft.com/office/drawing/2014/main" id="{0B998F4A-2FD5-4D19-93DE-6BAF7C8CDCC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48529" y="397823"/>
            <a:ext cx="2806645" cy="6062353"/>
          </a:xfrm>
          <a:prstGeom prst="rect">
            <a:avLst/>
          </a:prstGeom>
        </p:spPr>
      </p:pic>
    </p:spTree>
    <p:extLst>
      <p:ext uri="{BB962C8B-B14F-4D97-AF65-F5344CB8AC3E}">
        <p14:creationId xmlns:p14="http://schemas.microsoft.com/office/powerpoint/2010/main" val="249458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1936E6-862B-76A1-DA56-050A9AB654B6}"/>
              </a:ext>
            </a:extLst>
          </p:cNvPr>
          <p:cNvSpPr/>
          <p:nvPr/>
        </p:nvSpPr>
        <p:spPr>
          <a:xfrm>
            <a:off x="-218364" y="0"/>
            <a:ext cx="36712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person holding a light bulb&#10;&#10;Description automatically generated with medium confidence">
            <a:extLst>
              <a:ext uri="{FF2B5EF4-FFF2-40B4-BE49-F238E27FC236}">
                <a16:creationId xmlns:a16="http://schemas.microsoft.com/office/drawing/2014/main" id="{0E5056FA-8695-C687-8347-86F49ABB52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65422" y="0"/>
            <a:ext cx="10326578" cy="6881066"/>
          </a:xfrm>
          <a:prstGeom prst="rect">
            <a:avLst/>
          </a:prstGeom>
        </p:spPr>
      </p:pic>
      <p:sp>
        <p:nvSpPr>
          <p:cNvPr id="6" name="Content Placeholder 1">
            <a:extLst>
              <a:ext uri="{FF2B5EF4-FFF2-40B4-BE49-F238E27FC236}">
                <a16:creationId xmlns:a16="http://schemas.microsoft.com/office/drawing/2014/main" id="{6EB740F5-77A1-49F9-BEFC-9E31329C00E5}"/>
              </a:ext>
            </a:extLst>
          </p:cNvPr>
          <p:cNvSpPr txBox="1">
            <a:spLocks/>
          </p:cNvSpPr>
          <p:nvPr/>
        </p:nvSpPr>
        <p:spPr>
          <a:xfrm>
            <a:off x="538497" y="1743547"/>
            <a:ext cx="4785360" cy="1408394"/>
          </a:xfrm>
          <a:prstGeom prst="rect">
            <a:avLst/>
          </a:prstGeom>
          <a:solidFill>
            <a:srgbClr val="5DC2A6"/>
          </a:solidFill>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Aft>
                <a:spcPts val="800"/>
              </a:spcAft>
            </a:pPr>
            <a:r>
              <a:rPr lang="en-AU" sz="7200" b="1" dirty="0">
                <a:solidFill>
                  <a:schemeClr val="bg1"/>
                </a:solidFill>
                <a:ea typeface="Open sans" panose="020B0606030504020204" pitchFamily="34" charset="0"/>
                <a:cs typeface="Open sans" panose="020B0606030504020204" pitchFamily="34" charset="0"/>
              </a:rPr>
              <a:t>Questions?</a:t>
            </a:r>
            <a:endParaRPr lang="en-AU" sz="8000" dirty="0">
              <a:solidFill>
                <a:schemeClr val="bg1"/>
              </a:solidFill>
              <a:ea typeface="Open sans" panose="020B0606030504020204" pitchFamily="34" charset="0"/>
              <a:cs typeface="Open sans" panose="020B0606030504020204" pitchFamily="34" charset="0"/>
            </a:endParaRPr>
          </a:p>
        </p:txBody>
      </p:sp>
      <p:pic>
        <p:nvPicPr>
          <p:cNvPr id="5" name="Picture 4" descr="Logo, icon&#10;&#10;Description automatically generated">
            <a:extLst>
              <a:ext uri="{FF2B5EF4-FFF2-40B4-BE49-F238E27FC236}">
                <a16:creationId xmlns:a16="http://schemas.microsoft.com/office/drawing/2014/main" id="{14092075-D2B2-4D37-9459-8E53E184CA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3606" y="125507"/>
            <a:ext cx="589782" cy="560293"/>
          </a:xfrm>
          <a:prstGeom prst="rect">
            <a:avLst/>
          </a:prstGeom>
        </p:spPr>
      </p:pic>
    </p:spTree>
    <p:extLst>
      <p:ext uri="{BB962C8B-B14F-4D97-AF65-F5344CB8AC3E}">
        <p14:creationId xmlns:p14="http://schemas.microsoft.com/office/powerpoint/2010/main" val="118882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sta Report: State of the Sector 2021 (Aged Care Workforce insights)">
            <a:extLst>
              <a:ext uri="{FF2B5EF4-FFF2-40B4-BE49-F238E27FC236}">
                <a16:creationId xmlns:a16="http://schemas.microsoft.com/office/drawing/2014/main" id="{2DB0F9B2-FCE0-077F-B338-764648433349}"/>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662546" y="1102899"/>
            <a:ext cx="8551616" cy="545561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a:extLst>
              <a:ext uri="{FF2B5EF4-FFF2-40B4-BE49-F238E27FC236}">
                <a16:creationId xmlns:a16="http://schemas.microsoft.com/office/drawing/2014/main" id="{E8441F8A-29E2-7790-8645-3F6163B81910}"/>
              </a:ext>
            </a:extLst>
          </p:cNvPr>
          <p:cNvSpPr>
            <a:spLocks noGrp="1"/>
          </p:cNvSpPr>
          <p:nvPr>
            <p:ph type="title"/>
          </p:nvPr>
        </p:nvSpPr>
        <p:spPr>
          <a:xfrm>
            <a:off x="589625" y="182562"/>
            <a:ext cx="10515600" cy="606070"/>
          </a:xfrm>
        </p:spPr>
        <p:txBody>
          <a:bodyPr>
            <a:normAutofit fontScale="90000"/>
          </a:bodyPr>
          <a:lstStyle/>
          <a:p>
            <a:r>
              <a:rPr lang="en-US" sz="4400" u="none"/>
              <a:t>Hesta State of the Sector Report 2021</a:t>
            </a:r>
            <a:endParaRPr lang="en-AU"/>
          </a:p>
        </p:txBody>
      </p:sp>
    </p:spTree>
    <p:extLst>
      <p:ext uri="{BB962C8B-B14F-4D97-AF65-F5344CB8AC3E}">
        <p14:creationId xmlns:p14="http://schemas.microsoft.com/office/powerpoint/2010/main" val="2122022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with medium confidence">
            <a:extLst>
              <a:ext uri="{FF2B5EF4-FFF2-40B4-BE49-F238E27FC236}">
                <a16:creationId xmlns:a16="http://schemas.microsoft.com/office/drawing/2014/main" id="{788F7A7A-51B1-4DEA-8549-20A499557E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2192000" cy="6926782"/>
          </a:xfrm>
          <a:prstGeom prst="rect">
            <a:avLst/>
          </a:prstGeom>
        </p:spPr>
      </p:pic>
      <p:pic>
        <p:nvPicPr>
          <p:cNvPr id="7" name="Picture 6" descr="Logo, icon&#10;&#10;Description automatically generated">
            <a:extLst>
              <a:ext uri="{FF2B5EF4-FFF2-40B4-BE49-F238E27FC236}">
                <a16:creationId xmlns:a16="http://schemas.microsoft.com/office/drawing/2014/main" id="{2E3DBB27-7062-44D6-AE89-612203E8D0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433576" y="6160547"/>
            <a:ext cx="589782" cy="560293"/>
          </a:xfrm>
          <a:prstGeom prst="rect">
            <a:avLst/>
          </a:prstGeom>
        </p:spPr>
      </p:pic>
      <p:sp>
        <p:nvSpPr>
          <p:cNvPr id="8" name="Content Placeholder 1">
            <a:extLst>
              <a:ext uri="{FF2B5EF4-FFF2-40B4-BE49-F238E27FC236}">
                <a16:creationId xmlns:a16="http://schemas.microsoft.com/office/drawing/2014/main" id="{4F204C3E-7BEE-4415-81B3-60EE90841CB5}"/>
              </a:ext>
            </a:extLst>
          </p:cNvPr>
          <p:cNvSpPr txBox="1">
            <a:spLocks/>
          </p:cNvSpPr>
          <p:nvPr/>
        </p:nvSpPr>
        <p:spPr>
          <a:xfrm>
            <a:off x="1" y="1335249"/>
            <a:ext cx="8332838" cy="1083590"/>
          </a:xfrm>
          <a:prstGeom prst="rect">
            <a:avLst/>
          </a:prstGeom>
          <a:solidFill>
            <a:srgbClr val="EF5D72"/>
          </a:solidFill>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7000"/>
              </a:lnSpc>
              <a:spcAft>
                <a:spcPts val="800"/>
              </a:spcAft>
            </a:pPr>
            <a:r>
              <a:rPr lang="en-AU" sz="5400" b="1">
                <a:solidFill>
                  <a:schemeClr val="bg1"/>
                </a:solidFill>
                <a:ea typeface="Open sans" panose="020B0606030504020204" pitchFamily="34" charset="0"/>
                <a:cs typeface="Open sans" panose="020B0606030504020204" pitchFamily="34" charset="0"/>
              </a:rPr>
              <a:t>Difficult Admin &amp; Operations</a:t>
            </a:r>
          </a:p>
        </p:txBody>
      </p:sp>
      <p:sp>
        <p:nvSpPr>
          <p:cNvPr id="9" name="Content Placeholder 1">
            <a:extLst>
              <a:ext uri="{FF2B5EF4-FFF2-40B4-BE49-F238E27FC236}">
                <a16:creationId xmlns:a16="http://schemas.microsoft.com/office/drawing/2014/main" id="{33C20CA0-46AE-4C0E-B972-CCBACB61E843}"/>
              </a:ext>
            </a:extLst>
          </p:cNvPr>
          <p:cNvSpPr txBox="1">
            <a:spLocks/>
          </p:cNvSpPr>
          <p:nvPr/>
        </p:nvSpPr>
        <p:spPr>
          <a:xfrm>
            <a:off x="0" y="2961705"/>
            <a:ext cx="8332838" cy="1083590"/>
          </a:xfrm>
          <a:prstGeom prst="rect">
            <a:avLst/>
          </a:prstGeom>
          <a:solidFill>
            <a:srgbClr val="EF5D72"/>
          </a:solidFill>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7000"/>
              </a:lnSpc>
              <a:spcAft>
                <a:spcPts val="800"/>
              </a:spcAft>
            </a:pPr>
            <a:r>
              <a:rPr lang="en-AU" sz="5400" b="1">
                <a:solidFill>
                  <a:schemeClr val="bg1"/>
                </a:solidFill>
                <a:ea typeface="Open sans" panose="020B0606030504020204" pitchFamily="34" charset="0"/>
                <a:cs typeface="Open sans" panose="020B0606030504020204" pitchFamily="34" charset="0"/>
              </a:rPr>
              <a:t>Poor Engagement &amp; Strategy</a:t>
            </a:r>
            <a:endParaRPr lang="en-AU" sz="5400">
              <a:solidFill>
                <a:schemeClr val="bg1"/>
              </a:solidFill>
              <a:ea typeface="Open sans" panose="020B0606030504020204" pitchFamily="34" charset="0"/>
              <a:cs typeface="Open sans" panose="020B0606030504020204" pitchFamily="34" charset="0"/>
            </a:endParaRPr>
          </a:p>
        </p:txBody>
      </p:sp>
      <p:sp>
        <p:nvSpPr>
          <p:cNvPr id="10" name="Content Placeholder 1">
            <a:extLst>
              <a:ext uri="{FF2B5EF4-FFF2-40B4-BE49-F238E27FC236}">
                <a16:creationId xmlns:a16="http://schemas.microsoft.com/office/drawing/2014/main" id="{8E1818C3-F983-4739-9CE4-B49EF63E3946}"/>
              </a:ext>
            </a:extLst>
          </p:cNvPr>
          <p:cNvSpPr txBox="1">
            <a:spLocks/>
          </p:cNvSpPr>
          <p:nvPr/>
        </p:nvSpPr>
        <p:spPr>
          <a:xfrm>
            <a:off x="1" y="4588161"/>
            <a:ext cx="8332838" cy="1083590"/>
          </a:xfrm>
          <a:prstGeom prst="rect">
            <a:avLst/>
          </a:prstGeom>
          <a:solidFill>
            <a:srgbClr val="EF5D72"/>
          </a:solidFill>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7000"/>
              </a:lnSpc>
              <a:spcAft>
                <a:spcPts val="800"/>
              </a:spcAft>
            </a:pPr>
            <a:r>
              <a:rPr lang="en-AU" sz="5400" b="1">
                <a:solidFill>
                  <a:schemeClr val="bg1"/>
                </a:solidFill>
                <a:ea typeface="Open sans" panose="020B0606030504020204" pitchFamily="34" charset="0"/>
                <a:cs typeface="Open sans" panose="020B0606030504020204" pitchFamily="34" charset="0"/>
              </a:rPr>
              <a:t>Irregular &amp; Few Candidates</a:t>
            </a:r>
          </a:p>
        </p:txBody>
      </p:sp>
    </p:spTree>
    <p:extLst>
      <p:ext uri="{BB962C8B-B14F-4D97-AF65-F5344CB8AC3E}">
        <p14:creationId xmlns:p14="http://schemas.microsoft.com/office/powerpoint/2010/main" val="140290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A30C51-4871-39F0-2F55-85A6EACAAD1A}"/>
              </a:ext>
            </a:extLst>
          </p:cNvPr>
          <p:cNvSpPr/>
          <p:nvPr/>
        </p:nvSpPr>
        <p:spPr>
          <a:xfrm>
            <a:off x="53094" y="5893455"/>
            <a:ext cx="1610524" cy="879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hlinkClick r:id="rId3"/>
            <a:extLst>
              <a:ext uri="{FF2B5EF4-FFF2-40B4-BE49-F238E27FC236}">
                <a16:creationId xmlns:a16="http://schemas.microsoft.com/office/drawing/2014/main" id="{825CFE29-0256-4D67-977A-7D08EB9643EB}"/>
              </a:ext>
            </a:extLst>
          </p:cNvPr>
          <p:cNvPicPr>
            <a:picLocks noChangeAspect="1"/>
          </p:cNvPicPr>
          <p:nvPr/>
        </p:nvPicPr>
        <p:blipFill>
          <a:blip r:embed="rId4"/>
          <a:stretch>
            <a:fillRect/>
          </a:stretch>
        </p:blipFill>
        <p:spPr>
          <a:xfrm>
            <a:off x="74893" y="0"/>
            <a:ext cx="12042214" cy="6858000"/>
          </a:xfrm>
          <a:prstGeom prst="rect">
            <a:avLst/>
          </a:prstGeom>
        </p:spPr>
      </p:pic>
    </p:spTree>
    <p:extLst>
      <p:ext uri="{BB962C8B-B14F-4D97-AF65-F5344CB8AC3E}">
        <p14:creationId xmlns:p14="http://schemas.microsoft.com/office/powerpoint/2010/main" val="3577648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 looking at a computer screen&#10;&#10;Description automatically generated with medium confidence">
            <a:extLst>
              <a:ext uri="{FF2B5EF4-FFF2-40B4-BE49-F238E27FC236}">
                <a16:creationId xmlns:a16="http://schemas.microsoft.com/office/drawing/2014/main" id="{E0EC8F0D-51D2-4300-02C3-6C183A6DC0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28185"/>
            <a:ext cx="12557759" cy="8354050"/>
          </a:xfrm>
          <a:prstGeom prst="rect">
            <a:avLst/>
          </a:prstGeom>
        </p:spPr>
      </p:pic>
      <p:pic>
        <p:nvPicPr>
          <p:cNvPr id="19" name="Picture 18" descr="A hand holding a cell phone&#10;&#10;Description automatically generated with medium confidence">
            <a:extLst>
              <a:ext uri="{FF2B5EF4-FFF2-40B4-BE49-F238E27FC236}">
                <a16:creationId xmlns:a16="http://schemas.microsoft.com/office/drawing/2014/main" id="{33D6A622-1443-B441-DEC2-AFE1651D92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06640" y="145223"/>
            <a:ext cx="6106027" cy="6858000"/>
          </a:xfrm>
          <a:prstGeom prst="rect">
            <a:avLst/>
          </a:prstGeom>
        </p:spPr>
      </p:pic>
    </p:spTree>
    <p:extLst>
      <p:ext uri="{BB962C8B-B14F-4D97-AF65-F5344CB8AC3E}">
        <p14:creationId xmlns:p14="http://schemas.microsoft.com/office/powerpoint/2010/main" val="106132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10;&#10;Description automatically generated">
            <a:extLst>
              <a:ext uri="{FF2B5EF4-FFF2-40B4-BE49-F238E27FC236}">
                <a16:creationId xmlns:a16="http://schemas.microsoft.com/office/drawing/2014/main" id="{E36D046B-4869-4EF2-AC94-567C962C77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6032" y="-40881"/>
            <a:ext cx="12448032" cy="6898881"/>
          </a:xfrm>
          <a:prstGeom prst="rect">
            <a:avLst/>
          </a:prstGeom>
        </p:spPr>
      </p:pic>
      <p:grpSp>
        <p:nvGrpSpPr>
          <p:cNvPr id="6" name="Group 5">
            <a:extLst>
              <a:ext uri="{FF2B5EF4-FFF2-40B4-BE49-F238E27FC236}">
                <a16:creationId xmlns:a16="http://schemas.microsoft.com/office/drawing/2014/main" id="{F4E55229-FEE2-49E3-9324-7D21EB42984F}"/>
              </a:ext>
            </a:extLst>
          </p:cNvPr>
          <p:cNvGrpSpPr/>
          <p:nvPr/>
        </p:nvGrpSpPr>
        <p:grpSpPr>
          <a:xfrm>
            <a:off x="6242111" y="480059"/>
            <a:ext cx="5452110" cy="5680869"/>
            <a:chOff x="6452240" y="781368"/>
            <a:chExt cx="5490844" cy="5619750"/>
          </a:xfrm>
        </p:grpSpPr>
        <p:pic>
          <p:nvPicPr>
            <p:cNvPr id="13" name="Picture 12">
              <a:extLst>
                <a:ext uri="{FF2B5EF4-FFF2-40B4-BE49-F238E27FC236}">
                  <a16:creationId xmlns:a16="http://schemas.microsoft.com/office/drawing/2014/main" id="{F858B544-0D1E-460F-BD56-EF7E0D24DA7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52240" y="781368"/>
              <a:ext cx="3565521" cy="5619750"/>
            </a:xfrm>
            <a:prstGeom prst="rect">
              <a:avLst/>
            </a:prstGeom>
          </p:spPr>
        </p:pic>
        <p:pic>
          <p:nvPicPr>
            <p:cNvPr id="14" name="Picture 13">
              <a:extLst>
                <a:ext uri="{FF2B5EF4-FFF2-40B4-BE49-F238E27FC236}">
                  <a16:creationId xmlns:a16="http://schemas.microsoft.com/office/drawing/2014/main" id="{E35170AA-1C95-4FFA-8C89-14E459F002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012680" y="781368"/>
              <a:ext cx="1930403" cy="5619750"/>
            </a:xfrm>
            <a:prstGeom prst="rect">
              <a:avLst/>
            </a:prstGeom>
          </p:spPr>
        </p:pic>
        <p:pic>
          <p:nvPicPr>
            <p:cNvPr id="12" name="Picture 11">
              <a:extLst>
                <a:ext uri="{FF2B5EF4-FFF2-40B4-BE49-F238E27FC236}">
                  <a16:creationId xmlns:a16="http://schemas.microsoft.com/office/drawing/2014/main" id="{46319A4A-3555-4574-B668-E7A0E97672A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6452240" y="5863590"/>
              <a:ext cx="5490844" cy="537528"/>
            </a:xfrm>
            <a:prstGeom prst="rect">
              <a:avLst/>
            </a:prstGeom>
          </p:spPr>
        </p:pic>
      </p:grpSp>
      <p:pic>
        <p:nvPicPr>
          <p:cNvPr id="15" name="Picture 14" descr="Logo, icon&#10;&#10;Description automatically generated">
            <a:extLst>
              <a:ext uri="{FF2B5EF4-FFF2-40B4-BE49-F238E27FC236}">
                <a16:creationId xmlns:a16="http://schemas.microsoft.com/office/drawing/2014/main" id="{0B3F27CF-64A8-410B-AECC-00F7AAE255B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2888" y="6160928"/>
            <a:ext cx="589782" cy="560293"/>
          </a:xfrm>
          <a:prstGeom prst="rect">
            <a:avLst/>
          </a:prstGeom>
        </p:spPr>
      </p:pic>
    </p:spTree>
    <p:extLst>
      <p:ext uri="{BB962C8B-B14F-4D97-AF65-F5344CB8AC3E}">
        <p14:creationId xmlns:p14="http://schemas.microsoft.com/office/powerpoint/2010/main" val="125702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ogo, icon&#10;&#10;Description automatically generated">
            <a:extLst>
              <a:ext uri="{FF2B5EF4-FFF2-40B4-BE49-F238E27FC236}">
                <a16:creationId xmlns:a16="http://schemas.microsoft.com/office/drawing/2014/main" id="{0B3F27CF-64A8-410B-AECC-00F7AAE255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2888" y="6160928"/>
            <a:ext cx="589782" cy="560293"/>
          </a:xfrm>
          <a:prstGeom prst="rect">
            <a:avLst/>
          </a:prstGeom>
        </p:spPr>
      </p:pic>
      <p:pic>
        <p:nvPicPr>
          <p:cNvPr id="7" name="Picture 6">
            <a:extLst>
              <a:ext uri="{FF2B5EF4-FFF2-40B4-BE49-F238E27FC236}">
                <a16:creationId xmlns:a16="http://schemas.microsoft.com/office/drawing/2014/main" id="{EEA7F543-23E6-F4AC-849E-55D13814625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descr="Graphical user interface, text, application, chat or text message&#10;&#10;Description automatically generated">
            <a:extLst>
              <a:ext uri="{FF2B5EF4-FFF2-40B4-BE49-F238E27FC236}">
                <a16:creationId xmlns:a16="http://schemas.microsoft.com/office/drawing/2014/main" id="{C9B9BDEB-21CB-7DD3-0160-EB3FE1BCE10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29682" y="27935"/>
            <a:ext cx="4457605" cy="6858000"/>
          </a:xfrm>
          <a:prstGeom prst="rect">
            <a:avLst/>
          </a:prstGeom>
        </p:spPr>
      </p:pic>
      <p:sp>
        <p:nvSpPr>
          <p:cNvPr id="16" name="Content Placeholder 1">
            <a:extLst>
              <a:ext uri="{FF2B5EF4-FFF2-40B4-BE49-F238E27FC236}">
                <a16:creationId xmlns:a16="http://schemas.microsoft.com/office/drawing/2014/main" id="{70CB1BFD-09FD-792D-1345-61BFBEF25C3B}"/>
              </a:ext>
            </a:extLst>
          </p:cNvPr>
          <p:cNvSpPr txBox="1">
            <a:spLocks/>
          </p:cNvSpPr>
          <p:nvPr/>
        </p:nvSpPr>
        <p:spPr>
          <a:xfrm>
            <a:off x="-15240" y="981127"/>
            <a:ext cx="5420060" cy="1083590"/>
          </a:xfrm>
          <a:prstGeom prst="rect">
            <a:avLst/>
          </a:prstGeom>
          <a:solidFill>
            <a:srgbClr val="5DC2A6"/>
          </a:solid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sz="4800" b="1">
                <a:solidFill>
                  <a:schemeClr val="bg1"/>
                </a:solidFill>
                <a:ea typeface="Open sans" panose="020B0606030504020204" pitchFamily="34" charset="0"/>
                <a:cs typeface="Open sans" panose="020B0606030504020204" pitchFamily="34" charset="0"/>
              </a:rPr>
              <a:t>Instantly rewarding</a:t>
            </a:r>
            <a:endParaRPr lang="en-AU" sz="4800" b="1">
              <a:solidFill>
                <a:schemeClr val="bg1"/>
              </a:solidFill>
              <a:ea typeface="Open sans" panose="020B0606030504020204" pitchFamily="34" charset="0"/>
              <a:cs typeface="Open sans" panose="020B0606030504020204" pitchFamily="34" charset="0"/>
            </a:endParaRPr>
          </a:p>
        </p:txBody>
      </p:sp>
      <p:sp>
        <p:nvSpPr>
          <p:cNvPr id="17" name="Content Placeholder 1">
            <a:extLst>
              <a:ext uri="{FF2B5EF4-FFF2-40B4-BE49-F238E27FC236}">
                <a16:creationId xmlns:a16="http://schemas.microsoft.com/office/drawing/2014/main" id="{33E5A97E-F682-931E-FD2B-95DC34A29119}"/>
              </a:ext>
            </a:extLst>
          </p:cNvPr>
          <p:cNvSpPr txBox="1">
            <a:spLocks/>
          </p:cNvSpPr>
          <p:nvPr/>
        </p:nvSpPr>
        <p:spPr>
          <a:xfrm>
            <a:off x="-15240" y="2373345"/>
            <a:ext cx="5288280" cy="1083590"/>
          </a:xfrm>
          <a:prstGeom prst="rect">
            <a:avLst/>
          </a:prstGeom>
          <a:solidFill>
            <a:srgbClr val="5DC2A6"/>
          </a:solid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sz="4800" b="1">
                <a:solidFill>
                  <a:schemeClr val="bg1"/>
                </a:solidFill>
                <a:ea typeface="Open sans" panose="020B0606030504020204" pitchFamily="34" charset="0"/>
                <a:cs typeface="Open sans" panose="020B0606030504020204" pitchFamily="34" charset="0"/>
              </a:rPr>
              <a:t>Organised autonomy</a:t>
            </a:r>
            <a:endParaRPr lang="en-AU" sz="4800" b="1">
              <a:solidFill>
                <a:schemeClr val="bg1"/>
              </a:solidFill>
              <a:ea typeface="Open sans" panose="020B0606030504020204" pitchFamily="34" charset="0"/>
              <a:cs typeface="Open sans" panose="020B0606030504020204" pitchFamily="34" charset="0"/>
            </a:endParaRPr>
          </a:p>
        </p:txBody>
      </p:sp>
      <p:sp>
        <p:nvSpPr>
          <p:cNvPr id="19" name="Content Placeholder 1">
            <a:extLst>
              <a:ext uri="{FF2B5EF4-FFF2-40B4-BE49-F238E27FC236}">
                <a16:creationId xmlns:a16="http://schemas.microsoft.com/office/drawing/2014/main" id="{E50B211F-CCAF-6F12-6336-470B7A8C3B14}"/>
              </a:ext>
            </a:extLst>
          </p:cNvPr>
          <p:cNvSpPr txBox="1">
            <a:spLocks/>
          </p:cNvSpPr>
          <p:nvPr/>
        </p:nvSpPr>
        <p:spPr>
          <a:xfrm>
            <a:off x="-15240" y="5150081"/>
            <a:ext cx="4953000" cy="1083590"/>
          </a:xfrm>
          <a:prstGeom prst="rect">
            <a:avLst/>
          </a:prstGeom>
          <a:solidFill>
            <a:srgbClr val="5DC2A6"/>
          </a:solid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sz="4800" b="1">
                <a:solidFill>
                  <a:schemeClr val="bg1"/>
                </a:solidFill>
                <a:ea typeface="Open sans" panose="020B0606030504020204" pitchFamily="34" charset="0"/>
                <a:cs typeface="Open sans" panose="020B0606030504020204" pitchFamily="34" charset="0"/>
              </a:rPr>
              <a:t>Increases referrals</a:t>
            </a:r>
            <a:endParaRPr lang="en-AU" sz="4800" b="1">
              <a:solidFill>
                <a:schemeClr val="bg1"/>
              </a:solidFill>
              <a:ea typeface="Open sans" panose="020B0606030504020204" pitchFamily="34" charset="0"/>
              <a:cs typeface="Open sans" panose="020B0606030504020204" pitchFamily="34" charset="0"/>
            </a:endParaRPr>
          </a:p>
        </p:txBody>
      </p:sp>
      <p:sp>
        <p:nvSpPr>
          <p:cNvPr id="20" name="Content Placeholder 1">
            <a:extLst>
              <a:ext uri="{FF2B5EF4-FFF2-40B4-BE49-F238E27FC236}">
                <a16:creationId xmlns:a16="http://schemas.microsoft.com/office/drawing/2014/main" id="{949F9667-9E78-5BB5-BD01-365144957D20}"/>
              </a:ext>
            </a:extLst>
          </p:cNvPr>
          <p:cNvSpPr txBox="1">
            <a:spLocks/>
          </p:cNvSpPr>
          <p:nvPr/>
        </p:nvSpPr>
        <p:spPr>
          <a:xfrm>
            <a:off x="-15240" y="3765563"/>
            <a:ext cx="4953000" cy="1083590"/>
          </a:xfrm>
          <a:prstGeom prst="rect">
            <a:avLst/>
          </a:prstGeom>
          <a:solidFill>
            <a:srgbClr val="5DC2A6"/>
          </a:solid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sz="4800" b="1">
                <a:solidFill>
                  <a:schemeClr val="bg1"/>
                </a:solidFill>
                <a:ea typeface="Open sans" panose="020B0606030504020204" pitchFamily="34" charset="0"/>
                <a:cs typeface="Open sans" panose="020B0606030504020204" pitchFamily="34" charset="0"/>
              </a:rPr>
              <a:t>Audit trail</a:t>
            </a:r>
            <a:endParaRPr lang="en-AU" sz="4800" b="1">
              <a:solidFill>
                <a:schemeClr val="bg1"/>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9491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ogo, icon&#10;&#10;Description automatically generated">
            <a:extLst>
              <a:ext uri="{FF2B5EF4-FFF2-40B4-BE49-F238E27FC236}">
                <a16:creationId xmlns:a16="http://schemas.microsoft.com/office/drawing/2014/main" id="{0B3F27CF-64A8-410B-AECC-00F7AAE255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2888" y="6160928"/>
            <a:ext cx="589782" cy="560293"/>
          </a:xfrm>
          <a:prstGeom prst="rect">
            <a:avLst/>
          </a:prstGeom>
        </p:spPr>
      </p:pic>
      <p:pic>
        <p:nvPicPr>
          <p:cNvPr id="3" name="Picture 2">
            <a:extLst>
              <a:ext uri="{FF2B5EF4-FFF2-40B4-BE49-F238E27FC236}">
                <a16:creationId xmlns:a16="http://schemas.microsoft.com/office/drawing/2014/main" id="{F5F7B444-7C1D-B62C-BD7B-89EE649D68AA}"/>
              </a:ext>
            </a:extLst>
          </p:cNvPr>
          <p:cNvPicPr>
            <a:picLocks noChangeAspect="1"/>
          </p:cNvPicPr>
          <p:nvPr/>
        </p:nvPicPr>
        <p:blipFill>
          <a:blip r:embed="rId4"/>
          <a:stretch>
            <a:fillRect/>
          </a:stretch>
        </p:blipFill>
        <p:spPr>
          <a:xfrm>
            <a:off x="67700" y="1637731"/>
            <a:ext cx="12015117" cy="3636066"/>
          </a:xfrm>
          <a:prstGeom prst="rect">
            <a:avLst/>
          </a:prstGeom>
          <a:ln>
            <a:solidFill>
              <a:schemeClr val="bg2">
                <a:lumMod val="90000"/>
              </a:schemeClr>
            </a:solidFill>
          </a:ln>
        </p:spPr>
      </p:pic>
    </p:spTree>
    <p:extLst>
      <p:ext uri="{BB962C8B-B14F-4D97-AF65-F5344CB8AC3E}">
        <p14:creationId xmlns:p14="http://schemas.microsoft.com/office/powerpoint/2010/main" val="4097110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ogo, icon&#10;&#10;Description automatically generated">
            <a:extLst>
              <a:ext uri="{FF2B5EF4-FFF2-40B4-BE49-F238E27FC236}">
                <a16:creationId xmlns:a16="http://schemas.microsoft.com/office/drawing/2014/main" id="{0B3F27CF-64A8-410B-AECC-00F7AAE255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2888" y="6160928"/>
            <a:ext cx="589782" cy="560293"/>
          </a:xfrm>
          <a:prstGeom prst="rect">
            <a:avLst/>
          </a:prstGeom>
        </p:spPr>
      </p:pic>
      <p:pic>
        <p:nvPicPr>
          <p:cNvPr id="7" name="Picture 6">
            <a:extLst>
              <a:ext uri="{FF2B5EF4-FFF2-40B4-BE49-F238E27FC236}">
                <a16:creationId xmlns:a16="http://schemas.microsoft.com/office/drawing/2014/main" id="{EEA7F543-23E6-F4AC-849E-55D13814625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137E01D5-B676-1D9F-A41B-7E6B0276CBFC}"/>
              </a:ext>
            </a:extLst>
          </p:cNvPr>
          <p:cNvSpPr/>
          <p:nvPr/>
        </p:nvSpPr>
        <p:spPr>
          <a:xfrm>
            <a:off x="-2072640" y="350329"/>
            <a:ext cx="7696200" cy="7437501"/>
          </a:xfrm>
          <a:prstGeom prst="ellipse">
            <a:avLst/>
          </a:prstGeom>
          <a:solidFill>
            <a:srgbClr val="F3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Content Placeholder 1">
            <a:extLst>
              <a:ext uri="{FF2B5EF4-FFF2-40B4-BE49-F238E27FC236}">
                <a16:creationId xmlns:a16="http://schemas.microsoft.com/office/drawing/2014/main" id="{A84F7E5E-10E7-6636-A5C4-8EC80F6943BF}"/>
              </a:ext>
            </a:extLst>
          </p:cNvPr>
          <p:cNvSpPr txBox="1">
            <a:spLocks/>
          </p:cNvSpPr>
          <p:nvPr/>
        </p:nvSpPr>
        <p:spPr>
          <a:xfrm>
            <a:off x="76200" y="2355620"/>
            <a:ext cx="5420060" cy="740106"/>
          </a:xfrm>
          <a:prstGeom prst="rect">
            <a:avLst/>
          </a:prstGeom>
          <a:no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sz="4000">
                <a:solidFill>
                  <a:srgbClr val="5DC2A6"/>
                </a:solidFill>
                <a:ea typeface="Open sans" panose="020B0606030504020204" pitchFamily="34" charset="0"/>
                <a:cs typeface="Open sans" panose="020B0606030504020204" pitchFamily="34" charset="0"/>
              </a:rPr>
              <a:t>3 reward categories</a:t>
            </a:r>
            <a:endParaRPr lang="en-AU" sz="4000">
              <a:solidFill>
                <a:srgbClr val="5DC2A6"/>
              </a:solidFill>
              <a:ea typeface="Open sans" panose="020B0606030504020204" pitchFamily="34" charset="0"/>
              <a:cs typeface="Open sans" panose="020B0606030504020204" pitchFamily="34" charset="0"/>
            </a:endParaRPr>
          </a:p>
        </p:txBody>
      </p:sp>
      <p:sp>
        <p:nvSpPr>
          <p:cNvPr id="11" name="Content Placeholder 1">
            <a:extLst>
              <a:ext uri="{FF2B5EF4-FFF2-40B4-BE49-F238E27FC236}">
                <a16:creationId xmlns:a16="http://schemas.microsoft.com/office/drawing/2014/main" id="{2E216167-8C29-5F0C-1DF1-CA7E03F23CCF}"/>
              </a:ext>
            </a:extLst>
          </p:cNvPr>
          <p:cNvSpPr txBox="1">
            <a:spLocks/>
          </p:cNvSpPr>
          <p:nvPr/>
        </p:nvSpPr>
        <p:spPr>
          <a:xfrm>
            <a:off x="76200" y="3295077"/>
            <a:ext cx="5420060" cy="740106"/>
          </a:xfrm>
          <a:prstGeom prst="rect">
            <a:avLst/>
          </a:prstGeom>
          <a:no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sz="4000">
                <a:solidFill>
                  <a:srgbClr val="5DC2A6"/>
                </a:solidFill>
                <a:ea typeface="Open sans" panose="020B0606030504020204" pitchFamily="34" charset="0"/>
                <a:cs typeface="Open sans" panose="020B0606030504020204" pitchFamily="34" charset="0"/>
              </a:rPr>
              <a:t>50 points each</a:t>
            </a:r>
            <a:endParaRPr lang="en-AU" sz="4000">
              <a:solidFill>
                <a:srgbClr val="5DC2A6"/>
              </a:solidFill>
              <a:ea typeface="Open sans" panose="020B0606030504020204" pitchFamily="34" charset="0"/>
              <a:cs typeface="Open sans" panose="020B0606030504020204" pitchFamily="34" charset="0"/>
            </a:endParaRPr>
          </a:p>
        </p:txBody>
      </p:sp>
      <p:sp>
        <p:nvSpPr>
          <p:cNvPr id="12" name="Content Placeholder 1">
            <a:extLst>
              <a:ext uri="{FF2B5EF4-FFF2-40B4-BE49-F238E27FC236}">
                <a16:creationId xmlns:a16="http://schemas.microsoft.com/office/drawing/2014/main" id="{CB8F760A-1566-3BF4-6B4B-F2F4B91AB0FE}"/>
              </a:ext>
            </a:extLst>
          </p:cNvPr>
          <p:cNvSpPr txBox="1">
            <a:spLocks/>
          </p:cNvSpPr>
          <p:nvPr/>
        </p:nvSpPr>
        <p:spPr>
          <a:xfrm>
            <a:off x="76200" y="4350825"/>
            <a:ext cx="5420060" cy="1700981"/>
          </a:xfrm>
          <a:prstGeom prst="rect">
            <a:avLst/>
          </a:prstGeom>
          <a:no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sz="4000">
                <a:solidFill>
                  <a:srgbClr val="5DC2A6"/>
                </a:solidFill>
                <a:ea typeface="Open sans" panose="020B0606030504020204" pitchFamily="34" charset="0"/>
                <a:cs typeface="Open sans" panose="020B0606030504020204" pitchFamily="34" charset="0"/>
              </a:rPr>
              <a:t>Managers get 150 points each month to assign as they see fit</a:t>
            </a:r>
            <a:endParaRPr lang="en-AU" sz="4000">
              <a:solidFill>
                <a:srgbClr val="5DC2A6"/>
              </a:solidFill>
              <a:ea typeface="Open sans" panose="020B0606030504020204" pitchFamily="34" charset="0"/>
              <a:cs typeface="Open sans" panose="020B0606030504020204" pitchFamily="34" charset="0"/>
            </a:endParaRPr>
          </a:p>
        </p:txBody>
      </p:sp>
      <p:sp>
        <p:nvSpPr>
          <p:cNvPr id="13" name="Content Placeholder 1">
            <a:extLst>
              <a:ext uri="{FF2B5EF4-FFF2-40B4-BE49-F238E27FC236}">
                <a16:creationId xmlns:a16="http://schemas.microsoft.com/office/drawing/2014/main" id="{7F76F111-9C96-7C5F-6A80-D31579F2925E}"/>
              </a:ext>
            </a:extLst>
          </p:cNvPr>
          <p:cNvSpPr txBox="1">
            <a:spLocks/>
          </p:cNvSpPr>
          <p:nvPr/>
        </p:nvSpPr>
        <p:spPr>
          <a:xfrm>
            <a:off x="202888" y="1416163"/>
            <a:ext cx="2448872" cy="740106"/>
          </a:xfrm>
          <a:prstGeom prst="rect">
            <a:avLst/>
          </a:prstGeom>
          <a:solidFill>
            <a:srgbClr val="5DC2A6"/>
          </a:solid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sz="4400" b="1">
                <a:solidFill>
                  <a:schemeClr val="bg1"/>
                </a:solidFill>
                <a:ea typeface="Open sans" panose="020B0606030504020204" pitchFamily="34" charset="0"/>
                <a:cs typeface="Open sans" panose="020B0606030504020204" pitchFamily="34" charset="0"/>
              </a:rPr>
              <a:t>Client A</a:t>
            </a:r>
            <a:endParaRPr lang="en-AU" sz="4400" b="1">
              <a:solidFill>
                <a:schemeClr val="bg1"/>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3641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9B58305852B14A95D3E19DC4A6B46B" ma:contentTypeVersion="16" ma:contentTypeDescription="Create a new document." ma:contentTypeScope="" ma:versionID="78dc0d62c811e731ed56085347c76119">
  <xsd:schema xmlns:xsd="http://www.w3.org/2001/XMLSchema" xmlns:xs="http://www.w3.org/2001/XMLSchema" xmlns:p="http://schemas.microsoft.com/office/2006/metadata/properties" xmlns:ns2="cee0aede-35f5-46da-b4b2-b21244848b07" xmlns:ns3="df53bcd6-b7cd-4739-b0ab-ac78f3ad9113" targetNamespace="http://schemas.microsoft.com/office/2006/metadata/properties" ma:root="true" ma:fieldsID="9fb40d1a2e83735c8c2c369111f24c27" ns2:_="" ns3:_="">
    <xsd:import namespace="cee0aede-35f5-46da-b4b2-b21244848b07"/>
    <xsd:import namespace="df53bcd6-b7cd-4739-b0ab-ac78f3ad911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0aede-35f5-46da-b4b2-b21244848b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5e7dcf-558f-4814-9e15-b581def9b1e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f53bcd6-b7cd-4739-b0ab-ac78f3ad91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f1dc1bf-a1fd-4a82-bf37-4e3b46a46887}" ma:internalName="TaxCatchAll" ma:showField="CatchAllData" ma:web="df53bcd6-b7cd-4739-b0ab-ac78f3ad91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ee0aede-35f5-46da-b4b2-b21244848b07">
      <Terms xmlns="http://schemas.microsoft.com/office/infopath/2007/PartnerControls"/>
    </lcf76f155ced4ddcb4097134ff3c332f>
    <TaxCatchAll xmlns="df53bcd6-b7cd-4739-b0ab-ac78f3ad911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AE228B-05B4-472B-A5A2-68BEA15EA393}">
  <ds:schemaRefs>
    <ds:schemaRef ds:uri="cee0aede-35f5-46da-b4b2-b21244848b07"/>
    <ds:schemaRef ds:uri="df53bcd6-b7cd-4739-b0ab-ac78f3ad91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8713B1F-ED77-4EB9-B535-E1E861F08BA7}">
  <ds:schemaRefs>
    <ds:schemaRef ds:uri="cee0aede-35f5-46da-b4b2-b21244848b07"/>
    <ds:schemaRef ds:uri="df53bcd6-b7cd-4739-b0ab-ac78f3ad911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51C78FC-ABC3-4302-9F91-A797254ABB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TotalTime>
  <Words>1123</Words>
  <Application>Microsoft Office PowerPoint</Application>
  <PresentationFormat>Widescreen</PresentationFormat>
  <Paragraphs>108</Paragraphs>
  <Slides>14</Slides>
  <Notes>14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Abadi</vt:lpstr>
      <vt:lpstr>Abadi Extra Light</vt:lpstr>
      <vt:lpstr>Arial</vt:lpstr>
      <vt:lpstr>Calibri</vt:lpstr>
      <vt:lpstr>Symbol</vt:lpstr>
      <vt:lpstr>Wingdings</vt:lpstr>
      <vt:lpstr>Office Theme</vt:lpstr>
      <vt:lpstr>PowerPoint Presentation</vt:lpstr>
      <vt:lpstr>Hesta State of the Sector Report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Marleen Galligan</dc:creator>
  <cp:lastModifiedBy>Marleen Galligan</cp:lastModifiedBy>
  <cp:revision>1</cp:revision>
  <dcterms:created xsi:type="dcterms:W3CDTF">2021-07-14T05:50:58Z</dcterms:created>
  <dcterms:modified xsi:type="dcterms:W3CDTF">2022-09-06T05:25:25Z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0x010100419B58305852B14A95D3E19DC4A6B46B</vt:lpwstr>
  </property>
  <property fmtid="{D5CDD505-2E9C-101B-9397-08002B2CF9AE}" pid="3" name="MediaServiceImageTags">
    <vt:lpwstr/>
  </property>
</Properties>
</file>