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7" r:id="rId5"/>
    <p:sldId id="318" r:id="rId6"/>
    <p:sldId id="303" r:id="rId7"/>
    <p:sldId id="319" r:id="rId8"/>
    <p:sldId id="290" r:id="rId9"/>
    <p:sldId id="306" r:id="rId10"/>
    <p:sldId id="352" r:id="rId11"/>
    <p:sldId id="353" r:id="rId12"/>
    <p:sldId id="356" r:id="rId13"/>
    <p:sldId id="301" r:id="rId14"/>
    <p:sldId id="321" r:id="rId15"/>
    <p:sldId id="346" r:id="rId16"/>
    <p:sldId id="322" r:id="rId17"/>
    <p:sldId id="3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4A66BC-9ED0-3CFD-2E27-46D1BD78D697}" name="Marleen Galligan" initials="MG" userId="S::marleen@careadvantage.com.au::bd67b5f5-f97a-4eb7-af76-c46838d231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B5F"/>
    <a:srgbClr val="5DC2A6"/>
    <a:srgbClr val="EF5D72"/>
    <a:srgbClr val="FFFFFF"/>
    <a:srgbClr val="F3F9F7"/>
    <a:srgbClr val="8CD4BF"/>
    <a:srgbClr val="E1F3EE"/>
    <a:srgbClr val="3C9E8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7A488-2ED2-48F7-8A8E-79FEFFB1850D}" v="13" dt="2022-09-06T05:26:04.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59" autoAdjust="0"/>
  </p:normalViewPr>
  <p:slideViewPr>
    <p:cSldViewPr snapToGrid="0">
      <p:cViewPr varScale="1">
        <p:scale>
          <a:sx n="68" d="100"/>
          <a:sy n="68" d="100"/>
        </p:scale>
        <p:origin x="1234" y="9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en Galligan" userId="bd67b5f5-f97a-4eb7-af76-c46838d2311a" providerId="ADAL" clId="{5B87A488-2ED2-48F7-8A8E-79FEFFB1850D}"/>
    <pc:docChg chg="undo custSel addSld delSld modSld sldOrd modMainMaster">
      <pc:chgData name="Marleen Galligan" userId="bd67b5f5-f97a-4eb7-af76-c46838d2311a" providerId="ADAL" clId="{5B87A488-2ED2-48F7-8A8E-79FEFFB1850D}" dt="2022-09-06T05:26:04.315" v="5988" actId="20577"/>
      <pc:docMkLst>
        <pc:docMk/>
      </pc:docMkLst>
      <pc:sldChg chg="addSp delSp modSp mod modAnim modNotesTx">
        <pc:chgData name="Marleen Galligan" userId="bd67b5f5-f97a-4eb7-af76-c46838d2311a" providerId="ADAL" clId="{5B87A488-2ED2-48F7-8A8E-79FEFFB1850D}" dt="2022-06-30T05:20:44.571" v="5458"/>
        <pc:sldMkLst>
          <pc:docMk/>
          <pc:sldMk cId="1707488328" sldId="267"/>
        </pc:sldMkLst>
        <pc:spChg chg="del">
          <ac:chgData name="Marleen Galligan" userId="bd67b5f5-f97a-4eb7-af76-c46838d2311a" providerId="ADAL" clId="{5B87A488-2ED2-48F7-8A8E-79FEFFB1850D}" dt="2022-06-30T04:18:50.388" v="7" actId="478"/>
          <ac:spMkLst>
            <pc:docMk/>
            <pc:sldMk cId="1707488328" sldId="267"/>
            <ac:spMk id="3" creationId="{73DD55B1-B7D4-084C-926E-B20D560A0B2B}"/>
          </ac:spMkLst>
        </pc:spChg>
        <pc:spChg chg="add mod">
          <ac:chgData name="Marleen Galligan" userId="bd67b5f5-f97a-4eb7-af76-c46838d2311a" providerId="ADAL" clId="{5B87A488-2ED2-48F7-8A8E-79FEFFB1850D}" dt="2022-06-30T04:53:21.571" v="3183" actId="20577"/>
          <ac:spMkLst>
            <pc:docMk/>
            <pc:sldMk cId="1707488328" sldId="267"/>
            <ac:spMk id="4" creationId="{8B46751D-CA9D-A97F-700B-FDD2EA1504A2}"/>
          </ac:spMkLst>
        </pc:spChg>
        <pc:spChg chg="add del">
          <ac:chgData name="Marleen Galligan" userId="bd67b5f5-f97a-4eb7-af76-c46838d2311a" providerId="ADAL" clId="{5B87A488-2ED2-48F7-8A8E-79FEFFB1850D}" dt="2022-06-30T04:21:39.414" v="164" actId="22"/>
          <ac:spMkLst>
            <pc:docMk/>
            <pc:sldMk cId="1707488328" sldId="267"/>
            <ac:spMk id="9" creationId="{360A134D-3C54-2170-E7E0-F1FA7116E1DC}"/>
          </ac:spMkLst>
        </pc:spChg>
        <pc:spChg chg="add del">
          <ac:chgData name="Marleen Galligan" userId="bd67b5f5-f97a-4eb7-af76-c46838d2311a" providerId="ADAL" clId="{5B87A488-2ED2-48F7-8A8E-79FEFFB1850D}" dt="2022-06-30T04:21:48.395" v="166" actId="22"/>
          <ac:spMkLst>
            <pc:docMk/>
            <pc:sldMk cId="1707488328" sldId="267"/>
            <ac:spMk id="10" creationId="{76E7302E-DB00-EC7B-3B14-4D7D270E0E87}"/>
          </ac:spMkLst>
        </pc:spChg>
        <pc:spChg chg="add mod">
          <ac:chgData name="Marleen Galligan" userId="bd67b5f5-f97a-4eb7-af76-c46838d2311a" providerId="ADAL" clId="{5B87A488-2ED2-48F7-8A8E-79FEFFB1850D}" dt="2022-06-30T05:20:26.099" v="5457" actId="1036"/>
          <ac:spMkLst>
            <pc:docMk/>
            <pc:sldMk cId="1707488328" sldId="267"/>
            <ac:spMk id="13" creationId="{41A2A23E-30EA-D0B2-EA71-7B0A7E770255}"/>
          </ac:spMkLst>
        </pc:spChg>
        <pc:picChg chg="del">
          <ac:chgData name="Marleen Galligan" userId="bd67b5f5-f97a-4eb7-af76-c46838d2311a" providerId="ADAL" clId="{5B87A488-2ED2-48F7-8A8E-79FEFFB1850D}" dt="2022-06-30T04:16:47.916" v="1" actId="478"/>
          <ac:picMkLst>
            <pc:docMk/>
            <pc:sldMk cId="1707488328" sldId="267"/>
            <ac:picMk id="6" creationId="{6033743B-679D-4BFA-8617-3B6924DF3E7E}"/>
          </ac:picMkLst>
        </pc:picChg>
        <pc:picChg chg="del">
          <ac:chgData name="Marleen Galligan" userId="bd67b5f5-f97a-4eb7-af76-c46838d2311a" providerId="ADAL" clId="{5B87A488-2ED2-48F7-8A8E-79FEFFB1850D}" dt="2022-06-30T04:16:45.344" v="0" actId="478"/>
          <ac:picMkLst>
            <pc:docMk/>
            <pc:sldMk cId="1707488328" sldId="267"/>
            <ac:picMk id="8" creationId="{81FB1CCE-1393-7A27-F2A4-DDDBA2A5873F}"/>
          </ac:picMkLst>
        </pc:picChg>
        <pc:picChg chg="add mod">
          <ac:chgData name="Marleen Galligan" userId="bd67b5f5-f97a-4eb7-af76-c46838d2311a" providerId="ADAL" clId="{5B87A488-2ED2-48F7-8A8E-79FEFFB1850D}" dt="2022-06-30T05:18:50.090" v="5385" actId="1076"/>
          <ac:picMkLst>
            <pc:docMk/>
            <pc:sldMk cId="1707488328" sldId="267"/>
            <ac:picMk id="12" creationId="{3F8ED3F0-CB13-8526-075C-29CBEB06F22F}"/>
          </ac:picMkLst>
        </pc:picChg>
      </pc:sldChg>
      <pc:sldChg chg="addSp delSp modSp add mod addAnim delAnim modAnim modNotesTx">
        <pc:chgData name="Marleen Galligan" userId="bd67b5f5-f97a-4eb7-af76-c46838d2311a" providerId="ADAL" clId="{5B87A488-2ED2-48F7-8A8E-79FEFFB1850D}" dt="2022-06-30T04:53:50.341" v="3227" actId="20577"/>
        <pc:sldMkLst>
          <pc:docMk/>
          <pc:sldMk cId="1257028179" sldId="290"/>
        </pc:sldMkLst>
        <pc:spChg chg="add mod">
          <ac:chgData name="Marleen Galligan" userId="bd67b5f5-f97a-4eb7-af76-c46838d2311a" providerId="ADAL" clId="{5B87A488-2ED2-48F7-8A8E-79FEFFB1850D}" dt="2022-06-30T04:49:24.327" v="3133" actId="1076"/>
          <ac:spMkLst>
            <pc:docMk/>
            <pc:sldMk cId="1257028179" sldId="290"/>
            <ac:spMk id="9" creationId="{8A7C04F8-5FC6-DFF9-BB0A-88A86BFC1981}"/>
          </ac:spMkLst>
        </pc:spChg>
        <pc:grpChg chg="add del mod">
          <ac:chgData name="Marleen Galligan" userId="bd67b5f5-f97a-4eb7-af76-c46838d2311a" providerId="ADAL" clId="{5B87A488-2ED2-48F7-8A8E-79FEFFB1850D}" dt="2022-06-30T04:43:19.996" v="3037" actId="478"/>
          <ac:grpSpMkLst>
            <pc:docMk/>
            <pc:sldMk cId="1257028179" sldId="290"/>
            <ac:grpSpMk id="6" creationId="{F4E55229-FEE2-49E3-9324-7D21EB42984F}"/>
          </ac:grpSpMkLst>
        </pc:grpChg>
        <pc:graphicFrameChg chg="add mod modGraphic">
          <ac:chgData name="Marleen Galligan" userId="bd67b5f5-f97a-4eb7-af76-c46838d2311a" providerId="ADAL" clId="{5B87A488-2ED2-48F7-8A8E-79FEFFB1850D}" dt="2022-06-30T04:48:55.175" v="3122" actId="1076"/>
          <ac:graphicFrameMkLst>
            <pc:docMk/>
            <pc:sldMk cId="1257028179" sldId="290"/>
            <ac:graphicFrameMk id="8" creationId="{40F4C16F-8E26-1735-5FD6-B49CDA62661F}"/>
          </ac:graphicFrameMkLst>
        </pc:graphicFrameChg>
      </pc:sldChg>
      <pc:sldChg chg="addSp delSp modSp mod modNotesTx">
        <pc:chgData name="Marleen Galligan" userId="bd67b5f5-f97a-4eb7-af76-c46838d2311a" providerId="ADAL" clId="{5B87A488-2ED2-48F7-8A8E-79FEFFB1850D}" dt="2022-09-02T06:05:18.733" v="5472" actId="20577"/>
        <pc:sldMkLst>
          <pc:docMk/>
          <pc:sldMk cId="2555758883" sldId="301"/>
        </pc:sldMkLst>
        <pc:spChg chg="mod">
          <ac:chgData name="Marleen Galligan" userId="bd67b5f5-f97a-4eb7-af76-c46838d2311a" providerId="ADAL" clId="{5B87A488-2ED2-48F7-8A8E-79FEFFB1850D}" dt="2022-06-30T05:02:21.416" v="4119" actId="207"/>
          <ac:spMkLst>
            <pc:docMk/>
            <pc:sldMk cId="2555758883" sldId="301"/>
            <ac:spMk id="2" creationId="{91EFBB53-5264-4ABF-A1E3-BDC8E615BD25}"/>
          </ac:spMkLst>
        </pc:spChg>
        <pc:spChg chg="del">
          <ac:chgData name="Marleen Galligan" userId="bd67b5f5-f97a-4eb7-af76-c46838d2311a" providerId="ADAL" clId="{5B87A488-2ED2-48F7-8A8E-79FEFFB1850D}" dt="2022-06-30T04:57:23.073" v="3711" actId="478"/>
          <ac:spMkLst>
            <pc:docMk/>
            <pc:sldMk cId="2555758883" sldId="301"/>
            <ac:spMk id="3" creationId="{A9BD1181-A6F4-48F8-8F91-0F4665839810}"/>
          </ac:spMkLst>
        </pc:spChg>
        <pc:spChg chg="add del mod">
          <ac:chgData name="Marleen Galligan" userId="bd67b5f5-f97a-4eb7-af76-c46838d2311a" providerId="ADAL" clId="{5B87A488-2ED2-48F7-8A8E-79FEFFB1850D}" dt="2022-06-30T04:57:27.232" v="3713" actId="478"/>
          <ac:spMkLst>
            <pc:docMk/>
            <pc:sldMk cId="2555758883" sldId="301"/>
            <ac:spMk id="5" creationId="{EEAF1EC0-0912-2C1B-A068-896828BCCFBD}"/>
          </ac:spMkLst>
        </pc:spChg>
        <pc:picChg chg="add mod ord">
          <ac:chgData name="Marleen Galligan" userId="bd67b5f5-f97a-4eb7-af76-c46838d2311a" providerId="ADAL" clId="{5B87A488-2ED2-48F7-8A8E-79FEFFB1850D}" dt="2022-06-30T05:01:44.301" v="4116" actId="167"/>
          <ac:picMkLst>
            <pc:docMk/>
            <pc:sldMk cId="2555758883" sldId="301"/>
            <ac:picMk id="6" creationId="{8E790FEA-DD26-0638-BAA9-72BBF8030419}"/>
          </ac:picMkLst>
        </pc:picChg>
      </pc:sldChg>
      <pc:sldChg chg="modNotesTx">
        <pc:chgData name="Marleen Galligan" userId="bd67b5f5-f97a-4eb7-af76-c46838d2311a" providerId="ADAL" clId="{5B87A488-2ED2-48F7-8A8E-79FEFFB1850D}" dt="2022-06-30T04:32:49.041" v="1913" actId="20577"/>
        <pc:sldMkLst>
          <pc:docMk/>
          <pc:sldMk cId="2122022116" sldId="303"/>
        </pc:sldMkLst>
      </pc:sldChg>
      <pc:sldChg chg="del">
        <pc:chgData name="Marleen Galligan" userId="bd67b5f5-f97a-4eb7-af76-c46838d2311a" providerId="ADAL" clId="{5B87A488-2ED2-48F7-8A8E-79FEFFB1850D}" dt="2022-06-30T04:28:49.701" v="1249" actId="47"/>
        <pc:sldMkLst>
          <pc:docMk/>
          <pc:sldMk cId="4264115487" sldId="304"/>
        </pc:sldMkLst>
      </pc:sldChg>
      <pc:sldChg chg="addSp delSp modSp mod delAnim modNotesTx">
        <pc:chgData name="Marleen Galligan" userId="bd67b5f5-f97a-4eb7-af76-c46838d2311a" providerId="ADAL" clId="{5B87A488-2ED2-48F7-8A8E-79FEFFB1850D}" dt="2022-09-06T05:26:04.315" v="5988" actId="20577"/>
        <pc:sldMkLst>
          <pc:docMk/>
          <pc:sldMk cId="483788479" sldId="306"/>
        </pc:sldMkLst>
        <pc:spChg chg="del">
          <ac:chgData name="Marleen Galligan" userId="bd67b5f5-f97a-4eb7-af76-c46838d2311a" providerId="ADAL" clId="{5B87A488-2ED2-48F7-8A8E-79FEFFB1850D}" dt="2022-06-30T04:45:15.194" v="3046" actId="478"/>
          <ac:spMkLst>
            <pc:docMk/>
            <pc:sldMk cId="483788479" sldId="306"/>
            <ac:spMk id="3" creationId="{D717F20F-7C12-4920-8E0E-814CDC1CCB48}"/>
          </ac:spMkLst>
        </pc:spChg>
        <pc:spChg chg="add del mod">
          <ac:chgData name="Marleen Galligan" userId="bd67b5f5-f97a-4eb7-af76-c46838d2311a" providerId="ADAL" clId="{5B87A488-2ED2-48F7-8A8E-79FEFFB1850D}" dt="2022-09-02T06:05:13.346" v="5471"/>
          <ac:spMkLst>
            <pc:docMk/>
            <pc:sldMk cId="483788479" sldId="306"/>
            <ac:spMk id="4" creationId="{840BD2B5-EDF9-4812-C5E3-A78694EA00D3}"/>
          </ac:spMkLst>
        </pc:spChg>
        <pc:spChg chg="add del mod">
          <ac:chgData name="Marleen Galligan" userId="bd67b5f5-f97a-4eb7-af76-c46838d2311a" providerId="ADAL" clId="{5B87A488-2ED2-48F7-8A8E-79FEFFB1850D}" dt="2022-06-30T04:45:18.196" v="3048" actId="478"/>
          <ac:spMkLst>
            <pc:docMk/>
            <pc:sldMk cId="483788479" sldId="306"/>
            <ac:spMk id="5" creationId="{D74DCD8B-9F54-FCD4-1323-5D7C54F702CD}"/>
          </ac:spMkLst>
        </pc:spChg>
        <pc:spChg chg="add del">
          <ac:chgData name="Marleen Galligan" userId="bd67b5f5-f97a-4eb7-af76-c46838d2311a" providerId="ADAL" clId="{5B87A488-2ED2-48F7-8A8E-79FEFFB1850D}" dt="2022-06-30T04:50:48.128" v="3144" actId="478"/>
          <ac:spMkLst>
            <pc:docMk/>
            <pc:sldMk cId="483788479" sldId="306"/>
            <ac:spMk id="6" creationId="{1B87BCF3-925D-EAFF-3364-7EFB0A7EC738}"/>
          </ac:spMkLst>
        </pc:spChg>
        <pc:spChg chg="add del">
          <ac:chgData name="Marleen Galligan" userId="bd67b5f5-f97a-4eb7-af76-c46838d2311a" providerId="ADAL" clId="{5B87A488-2ED2-48F7-8A8E-79FEFFB1850D}" dt="2022-09-02T06:05:04.502" v="5465" actId="22"/>
          <ac:spMkLst>
            <pc:docMk/>
            <pc:sldMk cId="483788479" sldId="306"/>
            <ac:spMk id="8" creationId="{D44143D2-480B-31D0-0C93-8509CA744A52}"/>
          </ac:spMkLst>
        </pc:spChg>
        <pc:picChg chg="del mod">
          <ac:chgData name="Marleen Galligan" userId="bd67b5f5-f97a-4eb7-af76-c46838d2311a" providerId="ADAL" clId="{5B87A488-2ED2-48F7-8A8E-79FEFFB1850D}" dt="2022-09-02T06:04:45.644" v="5459" actId="478"/>
          <ac:picMkLst>
            <pc:docMk/>
            <pc:sldMk cId="483788479" sldId="306"/>
            <ac:picMk id="2" creationId="{DC1B420E-A8DF-9548-F216-961D83881451}"/>
          </ac:picMkLst>
        </pc:picChg>
        <pc:picChg chg="add mod ord">
          <ac:chgData name="Marleen Galligan" userId="bd67b5f5-f97a-4eb7-af76-c46838d2311a" providerId="ADAL" clId="{5B87A488-2ED2-48F7-8A8E-79FEFFB1850D}" dt="2022-09-02T06:05:07.363" v="5466" actId="167"/>
          <ac:picMkLst>
            <pc:docMk/>
            <pc:sldMk cId="483788479" sldId="306"/>
            <ac:picMk id="6" creationId="{B0559EC9-38DD-E34C-2313-12AAAC231CF6}"/>
          </ac:picMkLst>
        </pc:picChg>
        <pc:picChg chg="add del">
          <ac:chgData name="Marleen Galligan" userId="bd67b5f5-f97a-4eb7-af76-c46838d2311a" providerId="ADAL" clId="{5B87A488-2ED2-48F7-8A8E-79FEFFB1850D}" dt="2022-09-02T06:05:04.502" v="5465" actId="22"/>
          <ac:picMkLst>
            <pc:docMk/>
            <pc:sldMk cId="483788479" sldId="306"/>
            <ac:picMk id="10" creationId="{24EA12E6-96A3-26BA-3AE9-2690A6457A99}"/>
          </ac:picMkLst>
        </pc:picChg>
      </pc:sldChg>
      <pc:sldChg chg="del">
        <pc:chgData name="Marleen Galligan" userId="bd67b5f5-f97a-4eb7-af76-c46838d2311a" providerId="ADAL" clId="{5B87A488-2ED2-48F7-8A8E-79FEFFB1850D}" dt="2022-06-30T04:44:49.973" v="3044" actId="47"/>
        <pc:sldMkLst>
          <pc:docMk/>
          <pc:sldMk cId="1787462973" sldId="307"/>
        </pc:sldMkLst>
      </pc:sldChg>
      <pc:sldChg chg="del">
        <pc:chgData name="Marleen Galligan" userId="bd67b5f5-f97a-4eb7-af76-c46838d2311a" providerId="ADAL" clId="{5B87A488-2ED2-48F7-8A8E-79FEFFB1850D}" dt="2022-06-30T04:32:37.692" v="1904" actId="47"/>
        <pc:sldMkLst>
          <pc:docMk/>
          <pc:sldMk cId="4028790580" sldId="310"/>
        </pc:sldMkLst>
      </pc:sldChg>
      <pc:sldChg chg="del">
        <pc:chgData name="Marleen Galligan" userId="bd67b5f5-f97a-4eb7-af76-c46838d2311a" providerId="ADAL" clId="{5B87A488-2ED2-48F7-8A8E-79FEFFB1850D}" dt="2022-06-30T04:50:07.579" v="3141" actId="47"/>
        <pc:sldMkLst>
          <pc:docMk/>
          <pc:sldMk cId="2418856526" sldId="311"/>
        </pc:sldMkLst>
      </pc:sldChg>
      <pc:sldChg chg="del">
        <pc:chgData name="Marleen Galligan" userId="bd67b5f5-f97a-4eb7-af76-c46838d2311a" providerId="ADAL" clId="{5B87A488-2ED2-48F7-8A8E-79FEFFB1850D}" dt="2022-06-30T05:15:14.174" v="4930" actId="47"/>
        <pc:sldMkLst>
          <pc:docMk/>
          <pc:sldMk cId="4113837141" sldId="312"/>
        </pc:sldMkLst>
      </pc:sldChg>
      <pc:sldChg chg="del">
        <pc:chgData name="Marleen Galligan" userId="bd67b5f5-f97a-4eb7-af76-c46838d2311a" providerId="ADAL" clId="{5B87A488-2ED2-48F7-8A8E-79FEFFB1850D}" dt="2022-06-30T04:50:25.001" v="3142" actId="47"/>
        <pc:sldMkLst>
          <pc:docMk/>
          <pc:sldMk cId="1352999657" sldId="313"/>
        </pc:sldMkLst>
      </pc:sldChg>
      <pc:sldChg chg="addSp delSp modSp del mod">
        <pc:chgData name="Marleen Galligan" userId="bd67b5f5-f97a-4eb7-af76-c46838d2311a" providerId="ADAL" clId="{5B87A488-2ED2-48F7-8A8E-79FEFFB1850D}" dt="2022-06-30T05:17:33.734" v="5339" actId="47"/>
        <pc:sldMkLst>
          <pc:docMk/>
          <pc:sldMk cId="4076251906" sldId="315"/>
        </pc:sldMkLst>
        <pc:spChg chg="del mod">
          <ac:chgData name="Marleen Galligan" userId="bd67b5f5-f97a-4eb7-af76-c46838d2311a" providerId="ADAL" clId="{5B87A488-2ED2-48F7-8A8E-79FEFFB1850D}" dt="2022-06-30T05:17:27.593" v="5336" actId="21"/>
          <ac:spMkLst>
            <pc:docMk/>
            <pc:sldMk cId="4076251906" sldId="315"/>
            <ac:spMk id="2" creationId="{A01E7C5A-C1FF-4269-A69A-20F93F7C6284}"/>
          </ac:spMkLst>
        </pc:spChg>
        <pc:spChg chg="add mod">
          <ac:chgData name="Marleen Galligan" userId="bd67b5f5-f97a-4eb7-af76-c46838d2311a" providerId="ADAL" clId="{5B87A488-2ED2-48F7-8A8E-79FEFFB1850D}" dt="2022-06-30T05:17:27.593" v="5336" actId="21"/>
          <ac:spMkLst>
            <pc:docMk/>
            <pc:sldMk cId="4076251906" sldId="315"/>
            <ac:spMk id="5" creationId="{F8DA484C-DD45-4886-511D-EC8D335A5FA7}"/>
          </ac:spMkLst>
        </pc:spChg>
      </pc:sldChg>
      <pc:sldChg chg="modSp mod modNotesTx">
        <pc:chgData name="Marleen Galligan" userId="bd67b5f5-f97a-4eb7-af76-c46838d2311a" providerId="ADAL" clId="{5B87A488-2ED2-48F7-8A8E-79FEFFB1850D}" dt="2022-06-30T05:03:50.794" v="4215" actId="20577"/>
        <pc:sldMkLst>
          <pc:docMk/>
          <pc:sldMk cId="3546616757" sldId="316"/>
        </pc:sldMkLst>
        <pc:picChg chg="mod">
          <ac:chgData name="Marleen Galligan" userId="bd67b5f5-f97a-4eb7-af76-c46838d2311a" providerId="ADAL" clId="{5B87A488-2ED2-48F7-8A8E-79FEFFB1850D}" dt="2022-06-30T05:03:33.882" v="4122" actId="14100"/>
          <ac:picMkLst>
            <pc:docMk/>
            <pc:sldMk cId="3546616757" sldId="316"/>
            <ac:picMk id="4" creationId="{60CEA668-4B4E-0950-3952-4B546DB7CFA2}"/>
          </ac:picMkLst>
        </pc:picChg>
      </pc:sldChg>
      <pc:sldChg chg="modAnim modNotesTx">
        <pc:chgData name="Marleen Galligan" userId="bd67b5f5-f97a-4eb7-af76-c46838d2311a" providerId="ADAL" clId="{5B87A488-2ED2-48F7-8A8E-79FEFFB1850D}" dt="2022-06-30T04:23:54.377" v="476" actId="20577"/>
        <pc:sldMkLst>
          <pc:docMk/>
          <pc:sldMk cId="3950792657" sldId="317"/>
        </pc:sldMkLst>
      </pc:sldChg>
      <pc:sldChg chg="modNotesTx">
        <pc:chgData name="Marleen Galligan" userId="bd67b5f5-f97a-4eb7-af76-c46838d2311a" providerId="ADAL" clId="{5B87A488-2ED2-48F7-8A8E-79FEFFB1850D}" dt="2022-06-30T04:28:34.317" v="1248" actId="20577"/>
        <pc:sldMkLst>
          <pc:docMk/>
          <pc:sldMk cId="3059169627" sldId="318"/>
        </pc:sldMkLst>
      </pc:sldChg>
      <pc:sldChg chg="addSp delSp modSp new mod modAnim modNotesTx">
        <pc:chgData name="Marleen Galligan" userId="bd67b5f5-f97a-4eb7-af76-c46838d2311a" providerId="ADAL" clId="{5B87A488-2ED2-48F7-8A8E-79FEFFB1850D}" dt="2022-06-30T04:38:52.530" v="2412" actId="20577"/>
        <pc:sldMkLst>
          <pc:docMk/>
          <pc:sldMk cId="4220135510" sldId="319"/>
        </pc:sldMkLst>
        <pc:spChg chg="del">
          <ac:chgData name="Marleen Galligan" userId="bd67b5f5-f97a-4eb7-af76-c46838d2311a" providerId="ADAL" clId="{5B87A488-2ED2-48F7-8A8E-79FEFFB1850D}" dt="2022-06-30T04:33:45.958" v="1918" actId="478"/>
          <ac:spMkLst>
            <pc:docMk/>
            <pc:sldMk cId="4220135510" sldId="319"/>
            <ac:spMk id="2" creationId="{161A7CAE-88EB-ADBE-F250-469DF81651C6}"/>
          </ac:spMkLst>
        </pc:spChg>
        <pc:spChg chg="del">
          <ac:chgData name="Marleen Galligan" userId="bd67b5f5-f97a-4eb7-af76-c46838d2311a" providerId="ADAL" clId="{5B87A488-2ED2-48F7-8A8E-79FEFFB1850D}" dt="2022-06-30T04:33:47.948" v="1919" actId="478"/>
          <ac:spMkLst>
            <pc:docMk/>
            <pc:sldMk cId="4220135510" sldId="319"/>
            <ac:spMk id="3" creationId="{CFCA634E-54F8-C459-035D-D9DA06373DE2}"/>
          </ac:spMkLst>
        </pc:spChg>
        <pc:spChg chg="add mod">
          <ac:chgData name="Marleen Galligan" userId="bd67b5f5-f97a-4eb7-af76-c46838d2311a" providerId="ADAL" clId="{5B87A488-2ED2-48F7-8A8E-79FEFFB1850D}" dt="2022-06-30T04:36:04.007" v="2177" actId="121"/>
          <ac:spMkLst>
            <pc:docMk/>
            <pc:sldMk cId="4220135510" sldId="319"/>
            <ac:spMk id="5" creationId="{555F6FCB-ED0F-58C8-FA73-1B8AB9EE4640}"/>
          </ac:spMkLst>
        </pc:spChg>
        <pc:spChg chg="add mod">
          <ac:chgData name="Marleen Galligan" userId="bd67b5f5-f97a-4eb7-af76-c46838d2311a" providerId="ADAL" clId="{5B87A488-2ED2-48F7-8A8E-79FEFFB1850D}" dt="2022-06-30T04:36:04.007" v="2177" actId="121"/>
          <ac:spMkLst>
            <pc:docMk/>
            <pc:sldMk cId="4220135510" sldId="319"/>
            <ac:spMk id="6" creationId="{AC18A2FB-9492-F9D8-6BA7-A39657B2C2AF}"/>
          </ac:spMkLst>
        </pc:spChg>
        <pc:spChg chg="add mod">
          <ac:chgData name="Marleen Galligan" userId="bd67b5f5-f97a-4eb7-af76-c46838d2311a" providerId="ADAL" clId="{5B87A488-2ED2-48F7-8A8E-79FEFFB1850D}" dt="2022-06-30T04:36:04.007" v="2177" actId="121"/>
          <ac:spMkLst>
            <pc:docMk/>
            <pc:sldMk cId="4220135510" sldId="319"/>
            <ac:spMk id="7" creationId="{739835D3-D7A1-BB92-7FE0-5C06BBA6D676}"/>
          </ac:spMkLst>
        </pc:spChg>
        <pc:picChg chg="add mod">
          <ac:chgData name="Marleen Galligan" userId="bd67b5f5-f97a-4eb7-af76-c46838d2311a" providerId="ADAL" clId="{5B87A488-2ED2-48F7-8A8E-79FEFFB1850D}" dt="2022-06-30T04:37:06.487" v="2198" actId="1076"/>
          <ac:picMkLst>
            <pc:docMk/>
            <pc:sldMk cId="4220135510" sldId="319"/>
            <ac:picMk id="4" creationId="{67A980ED-4740-55AF-911A-70547B8381BA}"/>
          </ac:picMkLst>
        </pc:picChg>
        <pc:picChg chg="add mod ord">
          <ac:chgData name="Marleen Galligan" userId="bd67b5f5-f97a-4eb7-af76-c46838d2311a" providerId="ADAL" clId="{5B87A488-2ED2-48F7-8A8E-79FEFFB1850D}" dt="2022-06-30T04:37:16.093" v="2199"/>
          <ac:picMkLst>
            <pc:docMk/>
            <pc:sldMk cId="4220135510" sldId="319"/>
            <ac:picMk id="8" creationId="{A186E4E8-6475-AE87-7849-29487BC5FAC0}"/>
          </ac:picMkLst>
        </pc:picChg>
      </pc:sldChg>
      <pc:sldChg chg="addSp delSp modSp new del mod modAnim modNotesTx">
        <pc:chgData name="Marleen Galligan" userId="bd67b5f5-f97a-4eb7-af76-c46838d2311a" providerId="ADAL" clId="{5B87A488-2ED2-48F7-8A8E-79FEFFB1850D}" dt="2022-09-02T06:08:01.434" v="5878" actId="47"/>
        <pc:sldMkLst>
          <pc:docMk/>
          <pc:sldMk cId="3928654557" sldId="320"/>
        </pc:sldMkLst>
        <pc:spChg chg="del">
          <ac:chgData name="Marleen Galligan" userId="bd67b5f5-f97a-4eb7-af76-c46838d2311a" providerId="ADAL" clId="{5B87A488-2ED2-48F7-8A8E-79FEFFB1850D}" dt="2022-06-30T04:55:16.346" v="3569" actId="478"/>
          <ac:spMkLst>
            <pc:docMk/>
            <pc:sldMk cId="3928654557" sldId="320"/>
            <ac:spMk id="2" creationId="{95FA474D-2CB5-FAF3-D199-6E62CC6B23B2}"/>
          </ac:spMkLst>
        </pc:spChg>
        <pc:spChg chg="del">
          <ac:chgData name="Marleen Galligan" userId="bd67b5f5-f97a-4eb7-af76-c46838d2311a" providerId="ADAL" clId="{5B87A488-2ED2-48F7-8A8E-79FEFFB1850D}" dt="2022-06-30T04:55:18.723" v="3570" actId="478"/>
          <ac:spMkLst>
            <pc:docMk/>
            <pc:sldMk cId="3928654557" sldId="320"/>
            <ac:spMk id="3" creationId="{4E94E45D-353F-0C91-7994-6ED04823902E}"/>
          </ac:spMkLst>
        </pc:spChg>
        <pc:picChg chg="add mod">
          <ac:chgData name="Marleen Galligan" userId="bd67b5f5-f97a-4eb7-af76-c46838d2311a" providerId="ADAL" clId="{5B87A488-2ED2-48F7-8A8E-79FEFFB1850D}" dt="2022-06-30T04:55:30.049" v="3571"/>
          <ac:picMkLst>
            <pc:docMk/>
            <pc:sldMk cId="3928654557" sldId="320"/>
            <ac:picMk id="4" creationId="{523FED13-4AB0-D3F7-2863-9C104048C942}"/>
          </ac:picMkLst>
        </pc:picChg>
        <pc:picChg chg="add del mod">
          <ac:chgData name="Marleen Galligan" userId="bd67b5f5-f97a-4eb7-af76-c46838d2311a" providerId="ADAL" clId="{5B87A488-2ED2-48F7-8A8E-79FEFFB1850D}" dt="2022-06-30T04:56:02.659" v="3574" actId="478"/>
          <ac:picMkLst>
            <pc:docMk/>
            <pc:sldMk cId="3928654557" sldId="320"/>
            <ac:picMk id="6" creationId="{42CCF4A4-0B14-3D98-EABB-C23353C2DD8D}"/>
          </ac:picMkLst>
        </pc:picChg>
        <pc:picChg chg="add mod">
          <ac:chgData name="Marleen Galligan" userId="bd67b5f5-f97a-4eb7-af76-c46838d2311a" providerId="ADAL" clId="{5B87A488-2ED2-48F7-8A8E-79FEFFB1850D}" dt="2022-06-30T04:56:07.509" v="3575"/>
          <ac:picMkLst>
            <pc:docMk/>
            <pc:sldMk cId="3928654557" sldId="320"/>
            <ac:picMk id="7" creationId="{2CA19CB8-5FF7-4EC9-B206-8B5B3E7A8B23}"/>
          </ac:picMkLst>
        </pc:picChg>
      </pc:sldChg>
      <pc:sldChg chg="addSp delSp modSp new mod modAnim modNotesTx">
        <pc:chgData name="Marleen Galligan" userId="bd67b5f5-f97a-4eb7-af76-c46838d2311a" providerId="ADAL" clId="{5B87A488-2ED2-48F7-8A8E-79FEFFB1850D}" dt="2022-09-02T06:08:46.033" v="5880" actId="22"/>
        <pc:sldMkLst>
          <pc:docMk/>
          <pc:sldMk cId="3235156350" sldId="321"/>
        </pc:sldMkLst>
        <pc:spChg chg="del">
          <ac:chgData name="Marleen Galligan" userId="bd67b5f5-f97a-4eb7-af76-c46838d2311a" providerId="ADAL" clId="{5B87A488-2ED2-48F7-8A8E-79FEFFB1850D}" dt="2022-06-30T05:04:27.738" v="4218" actId="478"/>
          <ac:spMkLst>
            <pc:docMk/>
            <pc:sldMk cId="3235156350" sldId="321"/>
            <ac:spMk id="2" creationId="{EBB7482D-DDC0-A9F6-9018-1C70322D77A1}"/>
          </ac:spMkLst>
        </pc:spChg>
        <pc:spChg chg="del">
          <ac:chgData name="Marleen Galligan" userId="bd67b5f5-f97a-4eb7-af76-c46838d2311a" providerId="ADAL" clId="{5B87A488-2ED2-48F7-8A8E-79FEFFB1850D}" dt="2022-06-30T05:04:25.099" v="4217" actId="478"/>
          <ac:spMkLst>
            <pc:docMk/>
            <pc:sldMk cId="3235156350" sldId="321"/>
            <ac:spMk id="3" creationId="{E0A98F04-C0B0-B7FD-2670-8CDF141B075F}"/>
          </ac:spMkLst>
        </pc:spChg>
        <pc:spChg chg="add mod">
          <ac:chgData name="Marleen Galligan" userId="bd67b5f5-f97a-4eb7-af76-c46838d2311a" providerId="ADAL" clId="{5B87A488-2ED2-48F7-8A8E-79FEFFB1850D}" dt="2022-06-30T05:05:21.877" v="4381" actId="20577"/>
          <ac:spMkLst>
            <pc:docMk/>
            <pc:sldMk cId="3235156350" sldId="321"/>
            <ac:spMk id="5" creationId="{78F27663-FC0D-5C55-557E-F8C9DC4626C6}"/>
          </ac:spMkLst>
        </pc:spChg>
        <pc:spChg chg="add mod">
          <ac:chgData name="Marleen Galligan" userId="bd67b5f5-f97a-4eb7-af76-c46838d2311a" providerId="ADAL" clId="{5B87A488-2ED2-48F7-8A8E-79FEFFB1850D}" dt="2022-06-30T05:05:29.929" v="4403" actId="14100"/>
          <ac:spMkLst>
            <pc:docMk/>
            <pc:sldMk cId="3235156350" sldId="321"/>
            <ac:spMk id="6" creationId="{17985B73-0952-8D16-C600-8AA01B05D0A8}"/>
          </ac:spMkLst>
        </pc:spChg>
        <pc:spChg chg="add mod">
          <ac:chgData name="Marleen Galligan" userId="bd67b5f5-f97a-4eb7-af76-c46838d2311a" providerId="ADAL" clId="{5B87A488-2ED2-48F7-8A8E-79FEFFB1850D}" dt="2022-06-30T05:05:40.919" v="4458" actId="14100"/>
          <ac:spMkLst>
            <pc:docMk/>
            <pc:sldMk cId="3235156350" sldId="321"/>
            <ac:spMk id="7" creationId="{4DEAA388-CA54-EEE4-4FA1-694BBB787D61}"/>
          </ac:spMkLst>
        </pc:spChg>
        <pc:picChg chg="add">
          <ac:chgData name="Marleen Galligan" userId="bd67b5f5-f97a-4eb7-af76-c46838d2311a" providerId="ADAL" clId="{5B87A488-2ED2-48F7-8A8E-79FEFFB1850D}" dt="2022-09-02T06:08:46.033" v="5880" actId="22"/>
          <ac:picMkLst>
            <pc:docMk/>
            <pc:sldMk cId="3235156350" sldId="321"/>
            <ac:picMk id="3" creationId="{CB4B3EC4-24E5-47EB-BA89-D90FBF16AA85}"/>
          </ac:picMkLst>
        </pc:picChg>
        <pc:picChg chg="add mod">
          <ac:chgData name="Marleen Galligan" userId="bd67b5f5-f97a-4eb7-af76-c46838d2311a" providerId="ADAL" clId="{5B87A488-2ED2-48F7-8A8E-79FEFFB1850D}" dt="2022-06-30T05:04:28.387" v="4219"/>
          <ac:picMkLst>
            <pc:docMk/>
            <pc:sldMk cId="3235156350" sldId="321"/>
            <ac:picMk id="4" creationId="{A2C4456F-BD0D-C8AF-E620-E1136E568A85}"/>
          </ac:picMkLst>
        </pc:picChg>
      </pc:sldChg>
      <pc:sldChg chg="addSp delSp modSp new mod ord modNotesTx">
        <pc:chgData name="Marleen Galligan" userId="bd67b5f5-f97a-4eb7-af76-c46838d2311a" providerId="ADAL" clId="{5B87A488-2ED2-48F7-8A8E-79FEFFB1850D}" dt="2022-06-30T05:15:20.887" v="4954" actId="20577"/>
        <pc:sldMkLst>
          <pc:docMk/>
          <pc:sldMk cId="1350263309" sldId="322"/>
        </pc:sldMkLst>
        <pc:spChg chg="del">
          <ac:chgData name="Marleen Galligan" userId="bd67b5f5-f97a-4eb7-af76-c46838d2311a" providerId="ADAL" clId="{5B87A488-2ED2-48F7-8A8E-79FEFFB1850D}" dt="2022-06-30T05:07:52.036" v="4584" actId="478"/>
          <ac:spMkLst>
            <pc:docMk/>
            <pc:sldMk cId="1350263309" sldId="322"/>
            <ac:spMk id="2" creationId="{67C7B671-316E-8BE7-7061-05E2F9373D0D}"/>
          </ac:spMkLst>
        </pc:spChg>
        <pc:spChg chg="del">
          <ac:chgData name="Marleen Galligan" userId="bd67b5f5-f97a-4eb7-af76-c46838d2311a" providerId="ADAL" clId="{5B87A488-2ED2-48F7-8A8E-79FEFFB1850D}" dt="2022-06-30T05:07:53.922" v="4585" actId="478"/>
          <ac:spMkLst>
            <pc:docMk/>
            <pc:sldMk cId="1350263309" sldId="322"/>
            <ac:spMk id="3" creationId="{2983D92B-F348-F156-9B2B-1891EA0C4967}"/>
          </ac:spMkLst>
        </pc:spChg>
        <pc:picChg chg="add mod">
          <ac:chgData name="Marleen Galligan" userId="bd67b5f5-f97a-4eb7-af76-c46838d2311a" providerId="ADAL" clId="{5B87A488-2ED2-48F7-8A8E-79FEFFB1850D}" dt="2022-06-30T05:12:09.779" v="4586"/>
          <ac:picMkLst>
            <pc:docMk/>
            <pc:sldMk cId="1350263309" sldId="322"/>
            <ac:picMk id="4" creationId="{A8D1FFDA-96D2-38D3-0A39-B6F19B773235}"/>
          </ac:picMkLst>
        </pc:picChg>
      </pc:sldChg>
      <pc:sldChg chg="addSp delSp modSp new mod modNotesTx">
        <pc:chgData name="Marleen Galligan" userId="bd67b5f5-f97a-4eb7-af76-c46838d2311a" providerId="ADAL" clId="{5B87A488-2ED2-48F7-8A8E-79FEFFB1850D}" dt="2022-06-30T05:18:07.169" v="5383" actId="14100"/>
        <pc:sldMkLst>
          <pc:docMk/>
          <pc:sldMk cId="2185515261" sldId="323"/>
        </pc:sldMkLst>
        <pc:spChg chg="del">
          <ac:chgData name="Marleen Galligan" userId="bd67b5f5-f97a-4eb7-af76-c46838d2311a" providerId="ADAL" clId="{5B87A488-2ED2-48F7-8A8E-79FEFFB1850D}" dt="2022-06-30T05:12:35.895" v="4588" actId="478"/>
          <ac:spMkLst>
            <pc:docMk/>
            <pc:sldMk cId="2185515261" sldId="323"/>
            <ac:spMk id="2" creationId="{D8C8CEB9-8F52-1B9F-F4A2-4C137A20B690}"/>
          </ac:spMkLst>
        </pc:spChg>
        <pc:spChg chg="del">
          <ac:chgData name="Marleen Galligan" userId="bd67b5f5-f97a-4eb7-af76-c46838d2311a" providerId="ADAL" clId="{5B87A488-2ED2-48F7-8A8E-79FEFFB1850D}" dt="2022-06-30T05:12:38.297" v="4589" actId="478"/>
          <ac:spMkLst>
            <pc:docMk/>
            <pc:sldMk cId="2185515261" sldId="323"/>
            <ac:spMk id="3" creationId="{DEB0717C-B8FE-5A7C-38D0-74B76CEE9501}"/>
          </ac:spMkLst>
        </pc:spChg>
        <pc:spChg chg="add mod">
          <ac:chgData name="Marleen Galligan" userId="bd67b5f5-f97a-4eb7-af76-c46838d2311a" providerId="ADAL" clId="{5B87A488-2ED2-48F7-8A8E-79FEFFB1850D}" dt="2022-06-30T05:16:14.019" v="5033" actId="1076"/>
          <ac:spMkLst>
            <pc:docMk/>
            <pc:sldMk cId="2185515261" sldId="323"/>
            <ac:spMk id="5" creationId="{D96B6409-EF66-95AF-9409-6C07B891488B}"/>
          </ac:spMkLst>
        </pc:spChg>
        <pc:spChg chg="add mod">
          <ac:chgData name="Marleen Galligan" userId="bd67b5f5-f97a-4eb7-af76-c46838d2311a" providerId="ADAL" clId="{5B87A488-2ED2-48F7-8A8E-79FEFFB1850D}" dt="2022-06-30T05:18:07.169" v="5383" actId="14100"/>
          <ac:spMkLst>
            <pc:docMk/>
            <pc:sldMk cId="2185515261" sldId="323"/>
            <ac:spMk id="6" creationId="{12C2216B-9E41-D989-0961-0F9997C6948A}"/>
          </ac:spMkLst>
        </pc:spChg>
        <pc:picChg chg="add mod">
          <ac:chgData name="Marleen Galligan" userId="bd67b5f5-f97a-4eb7-af76-c46838d2311a" providerId="ADAL" clId="{5B87A488-2ED2-48F7-8A8E-79FEFFB1850D}" dt="2022-06-30T05:16:11.419" v="5032" actId="1076"/>
          <ac:picMkLst>
            <pc:docMk/>
            <pc:sldMk cId="2185515261" sldId="323"/>
            <ac:picMk id="4" creationId="{3F7F1645-F4C9-F694-5141-BE8BD68068BC}"/>
          </ac:picMkLst>
        </pc:picChg>
      </pc:sldChg>
      <pc:sldChg chg="del">
        <pc:chgData name="Marleen Galligan" userId="bd67b5f5-f97a-4eb7-af76-c46838d2311a" providerId="ADAL" clId="{5B87A488-2ED2-48F7-8A8E-79FEFFB1850D}" dt="2022-09-02T06:07:57.681" v="5877" actId="47"/>
        <pc:sldMkLst>
          <pc:docMk/>
          <pc:sldMk cId="1161143229" sldId="324"/>
        </pc:sldMkLst>
      </pc:sldChg>
      <pc:sldChg chg="add del">
        <pc:chgData name="Marleen Galligan" userId="bd67b5f5-f97a-4eb7-af76-c46838d2311a" providerId="ADAL" clId="{5B87A488-2ED2-48F7-8A8E-79FEFFB1850D}" dt="2022-09-02T06:08:55.421" v="5882" actId="47"/>
        <pc:sldMkLst>
          <pc:docMk/>
          <pc:sldMk cId="1283934838" sldId="345"/>
        </pc:sldMkLst>
      </pc:sldChg>
      <pc:sldChg chg="addSp delSp modSp add mod modAnim modNotesTx">
        <pc:chgData name="Marleen Galligan" userId="bd67b5f5-f97a-4eb7-af76-c46838d2311a" providerId="ADAL" clId="{5B87A488-2ED2-48F7-8A8E-79FEFFB1850D}" dt="2022-09-02T06:10:08.846" v="5975" actId="478"/>
        <pc:sldMkLst>
          <pc:docMk/>
          <pc:sldMk cId="557812635" sldId="346"/>
        </pc:sldMkLst>
        <pc:spChg chg="del">
          <ac:chgData name="Marleen Galligan" userId="bd67b5f5-f97a-4eb7-af76-c46838d2311a" providerId="ADAL" clId="{5B87A488-2ED2-48F7-8A8E-79FEFFB1850D}" dt="2022-09-02T06:10:04.038" v="5973" actId="478"/>
          <ac:spMkLst>
            <pc:docMk/>
            <pc:sldMk cId="557812635" sldId="346"/>
            <ac:spMk id="3" creationId="{1E2BFF9D-4AA2-4BB2-9BD9-430C33857AC7}"/>
          </ac:spMkLst>
        </pc:spChg>
        <pc:spChg chg="mod">
          <ac:chgData name="Marleen Galligan" userId="bd67b5f5-f97a-4eb7-af76-c46838d2311a" providerId="ADAL" clId="{5B87A488-2ED2-48F7-8A8E-79FEFFB1850D}" dt="2022-09-02T06:09:08.046" v="5885" actId="207"/>
          <ac:spMkLst>
            <pc:docMk/>
            <pc:sldMk cId="557812635" sldId="346"/>
            <ac:spMk id="6" creationId="{76259027-E59D-6031-A34D-541E12CC016B}"/>
          </ac:spMkLst>
        </pc:spChg>
        <pc:spChg chg="add del mod">
          <ac:chgData name="Marleen Galligan" userId="bd67b5f5-f97a-4eb7-af76-c46838d2311a" providerId="ADAL" clId="{5B87A488-2ED2-48F7-8A8E-79FEFFB1850D}" dt="2022-09-02T06:10:08.846" v="5975" actId="478"/>
          <ac:spMkLst>
            <pc:docMk/>
            <pc:sldMk cId="557812635" sldId="346"/>
            <ac:spMk id="9" creationId="{C8236DA4-92BE-37FF-2FFC-42887B2705C7}"/>
          </ac:spMkLst>
        </pc:spChg>
        <pc:picChg chg="add mod ord">
          <ac:chgData name="Marleen Galligan" userId="bd67b5f5-f97a-4eb7-af76-c46838d2311a" providerId="ADAL" clId="{5B87A488-2ED2-48F7-8A8E-79FEFFB1850D}" dt="2022-09-02T06:09:02.108" v="5884" actId="14100"/>
          <ac:picMkLst>
            <pc:docMk/>
            <pc:sldMk cId="557812635" sldId="346"/>
            <ac:picMk id="4" creationId="{087806F8-30F5-7059-D14F-F759A4186B38}"/>
          </ac:picMkLst>
        </pc:picChg>
      </pc:sldChg>
      <pc:sldChg chg="delSp modSp add mod ord modNotesTx">
        <pc:chgData name="Marleen Galligan" userId="bd67b5f5-f97a-4eb7-af76-c46838d2311a" providerId="ADAL" clId="{5B87A488-2ED2-48F7-8A8E-79FEFFB1850D}" dt="2022-09-02T06:07:36.248" v="5864" actId="20577"/>
        <pc:sldMkLst>
          <pc:docMk/>
          <pc:sldMk cId="3481226798" sldId="353"/>
        </pc:sldMkLst>
        <pc:spChg chg="del mod">
          <ac:chgData name="Marleen Galligan" userId="bd67b5f5-f97a-4eb7-af76-c46838d2311a" providerId="ADAL" clId="{5B87A488-2ED2-48F7-8A8E-79FEFFB1850D}" dt="2022-09-02T06:06:26.671" v="5486"/>
          <ac:spMkLst>
            <pc:docMk/>
            <pc:sldMk cId="3481226798" sldId="353"/>
            <ac:spMk id="5" creationId="{86938EC0-1C4E-04A1-5034-7022E99E2540}"/>
          </ac:spMkLst>
        </pc:spChg>
        <pc:picChg chg="mod">
          <ac:chgData name="Marleen Galligan" userId="bd67b5f5-f97a-4eb7-af76-c46838d2311a" providerId="ADAL" clId="{5B87A488-2ED2-48F7-8A8E-79FEFFB1850D}" dt="2022-09-02T06:06:24.199" v="5484" actId="14100"/>
          <ac:picMkLst>
            <pc:docMk/>
            <pc:sldMk cId="3481226798" sldId="353"/>
            <ac:picMk id="14" creationId="{1FB9914C-23CC-838F-B0A9-1878242182E7}"/>
          </ac:picMkLst>
        </pc:picChg>
      </pc:sldChg>
      <pc:sldChg chg="add">
        <pc:chgData name="Marleen Galligan" userId="bd67b5f5-f97a-4eb7-af76-c46838d2311a" providerId="ADAL" clId="{5B87A488-2ED2-48F7-8A8E-79FEFFB1850D}" dt="2022-09-06T03:00:00.433" v="5976"/>
        <pc:sldMkLst>
          <pc:docMk/>
          <pc:sldMk cId="2429087105" sldId="356"/>
        </pc:sldMkLst>
      </pc:sldChg>
      <pc:sldMasterChg chg="addSp modSp mod modSldLayout">
        <pc:chgData name="Marleen Galligan" userId="bd67b5f5-f97a-4eb7-af76-c46838d2311a" providerId="ADAL" clId="{5B87A488-2ED2-48F7-8A8E-79FEFFB1850D}" dt="2022-06-30T04:51:03.198" v="3147" actId="478"/>
        <pc:sldMasterMkLst>
          <pc:docMk/>
          <pc:sldMasterMk cId="315735099" sldId="2147483648"/>
        </pc:sldMasterMkLst>
        <pc:picChg chg="add mod">
          <ac:chgData name="Marleen Galligan" userId="bd67b5f5-f97a-4eb7-af76-c46838d2311a" providerId="ADAL" clId="{5B87A488-2ED2-48F7-8A8E-79FEFFB1850D}" dt="2022-06-30T04:18:06.844" v="6" actId="14100"/>
          <ac:picMkLst>
            <pc:docMk/>
            <pc:sldMasterMk cId="315735099" sldId="2147483648"/>
            <ac:picMk id="8" creationId="{803369FA-25C8-42AF-2F53-6735FB8073A3}"/>
          </ac:picMkLst>
        </pc:picChg>
        <pc:sldLayoutChg chg="delSp mod">
          <pc:chgData name="Marleen Galligan" userId="bd67b5f5-f97a-4eb7-af76-c46838d2311a" providerId="ADAL" clId="{5B87A488-2ED2-48F7-8A8E-79FEFFB1850D}" dt="2022-06-30T04:51:03.198" v="3147" actId="478"/>
          <pc:sldLayoutMkLst>
            <pc:docMk/>
            <pc:sldMasterMk cId="315735099" sldId="2147483648"/>
            <pc:sldLayoutMk cId="2494135337" sldId="2147483650"/>
          </pc:sldLayoutMkLst>
          <pc:spChg chg="del">
            <ac:chgData name="Marleen Galligan" userId="bd67b5f5-f97a-4eb7-af76-c46838d2311a" providerId="ADAL" clId="{5B87A488-2ED2-48F7-8A8E-79FEFFB1850D}" dt="2022-06-30T04:50:58.454" v="3145" actId="478"/>
            <ac:spMkLst>
              <pc:docMk/>
              <pc:sldMasterMk cId="315735099" sldId="2147483648"/>
              <pc:sldLayoutMk cId="2494135337" sldId="2147483650"/>
              <ac:spMk id="8" creationId="{3A6FB696-6AC1-4A02-9A1D-C0B6DD155314}"/>
            </ac:spMkLst>
          </pc:spChg>
          <pc:spChg chg="del">
            <ac:chgData name="Marleen Galligan" userId="bd67b5f5-f97a-4eb7-af76-c46838d2311a" providerId="ADAL" clId="{5B87A488-2ED2-48F7-8A8E-79FEFFB1850D}" dt="2022-06-30T04:51:00.149" v="3146" actId="478"/>
            <ac:spMkLst>
              <pc:docMk/>
              <pc:sldMasterMk cId="315735099" sldId="2147483648"/>
              <pc:sldLayoutMk cId="2494135337" sldId="2147483650"/>
              <ac:spMk id="12" creationId="{C8E0F0E0-8748-4150-B72A-A72D14CB4C10}"/>
            </ac:spMkLst>
          </pc:spChg>
          <pc:picChg chg="del">
            <ac:chgData name="Marleen Galligan" userId="bd67b5f5-f97a-4eb7-af76-c46838d2311a" providerId="ADAL" clId="{5B87A488-2ED2-48F7-8A8E-79FEFFB1850D}" dt="2022-06-30T04:51:03.198" v="3147" actId="478"/>
            <ac:picMkLst>
              <pc:docMk/>
              <pc:sldMasterMk cId="315735099" sldId="2147483648"/>
              <pc:sldLayoutMk cId="2494135337" sldId="2147483650"/>
              <ac:picMk id="9" creationId="{6A67312F-CD2D-4BA0-9559-E379EB5E01FA}"/>
            </ac:picMkLst>
          </pc:picChg>
        </pc:sldLayoutChg>
        <pc:sldLayoutChg chg="delSp mod">
          <pc:chgData name="Marleen Galligan" userId="bd67b5f5-f97a-4eb7-af76-c46838d2311a" providerId="ADAL" clId="{5B87A488-2ED2-48F7-8A8E-79FEFFB1850D}" dt="2022-06-30T04:17:02.286" v="2" actId="478"/>
          <pc:sldLayoutMkLst>
            <pc:docMk/>
            <pc:sldMasterMk cId="315735099" sldId="2147483648"/>
            <pc:sldLayoutMk cId="1028243560" sldId="2147483658"/>
          </pc:sldLayoutMkLst>
          <pc:picChg chg="del">
            <ac:chgData name="Marleen Galligan" userId="bd67b5f5-f97a-4eb7-af76-c46838d2311a" providerId="ADAL" clId="{5B87A488-2ED2-48F7-8A8E-79FEFFB1850D}" dt="2022-06-30T04:17:02.286" v="2" actId="478"/>
            <ac:picMkLst>
              <pc:docMk/>
              <pc:sldMasterMk cId="315735099" sldId="2147483648"/>
              <pc:sldLayoutMk cId="1028243560" sldId="2147483658"/>
              <ac:picMk id="5" creationId="{9E42B162-E874-5941-B5E0-FD17F1EF959F}"/>
            </ac:picMkLst>
          </pc:picChg>
        </pc:sldLayoutChg>
      </pc:sldMasterChg>
    </pc:docChg>
  </pc:docChgLst>
  <pc:docChgLst>
    <pc:chgData name="Jennifer Lauder" userId="f6d0f560-ca8d-4952-ab60-531b504a912d" providerId="ADAL" clId="{3224A204-4F5C-4692-B2DD-5800244AF7B9}"/>
    <pc:docChg chg="custSel addSld delSld modSld">
      <pc:chgData name="Jennifer Lauder" userId="f6d0f560-ca8d-4952-ab60-531b504a912d" providerId="ADAL" clId="{3224A204-4F5C-4692-B2DD-5800244AF7B9}" dt="2022-08-02T05:21:37.217" v="176" actId="2696"/>
      <pc:docMkLst>
        <pc:docMk/>
      </pc:docMkLst>
      <pc:sldChg chg="modSp mod">
        <pc:chgData name="Jennifer Lauder" userId="f6d0f560-ca8d-4952-ab60-531b504a912d" providerId="ADAL" clId="{3224A204-4F5C-4692-B2DD-5800244AF7B9}" dt="2022-08-02T03:01:21.704" v="41" actId="13926"/>
        <pc:sldMkLst>
          <pc:docMk/>
          <pc:sldMk cId="2555758883" sldId="301"/>
        </pc:sldMkLst>
        <pc:spChg chg="mod">
          <ac:chgData name="Jennifer Lauder" userId="f6d0f560-ca8d-4952-ab60-531b504a912d" providerId="ADAL" clId="{3224A204-4F5C-4692-B2DD-5800244AF7B9}" dt="2022-08-02T03:01:21.704" v="41" actId="13926"/>
          <ac:spMkLst>
            <pc:docMk/>
            <pc:sldMk cId="2555758883" sldId="301"/>
            <ac:spMk id="2" creationId="{91EFBB53-5264-4ABF-A1E3-BDC8E615BD25}"/>
          </ac:spMkLst>
        </pc:spChg>
      </pc:sldChg>
      <pc:sldChg chg="addSp delSp modSp del mod delAnim modAnim modNotesTx">
        <pc:chgData name="Jennifer Lauder" userId="f6d0f560-ca8d-4952-ab60-531b504a912d" providerId="ADAL" clId="{3224A204-4F5C-4692-B2DD-5800244AF7B9}" dt="2022-08-02T05:21:37.217" v="176" actId="2696"/>
        <pc:sldMkLst>
          <pc:docMk/>
          <pc:sldMk cId="3546616757" sldId="316"/>
        </pc:sldMkLst>
        <pc:picChg chg="add mod">
          <ac:chgData name="Jennifer Lauder" userId="f6d0f560-ca8d-4952-ab60-531b504a912d" providerId="ADAL" clId="{3224A204-4F5C-4692-B2DD-5800244AF7B9}" dt="2022-07-13T00:18:06.287" v="4" actId="14100"/>
          <ac:picMkLst>
            <pc:docMk/>
            <pc:sldMk cId="3546616757" sldId="316"/>
            <ac:picMk id="2" creationId="{487B759F-3F80-C5AA-9C39-FB88C1F8DCD0}"/>
          </ac:picMkLst>
        </pc:picChg>
        <pc:picChg chg="del">
          <ac:chgData name="Jennifer Lauder" userId="f6d0f560-ca8d-4952-ab60-531b504a912d" providerId="ADAL" clId="{3224A204-4F5C-4692-B2DD-5800244AF7B9}" dt="2022-07-13T00:17:59.025" v="2" actId="478"/>
          <ac:picMkLst>
            <pc:docMk/>
            <pc:sldMk cId="3546616757" sldId="316"/>
            <ac:picMk id="4" creationId="{60CEA668-4B4E-0950-3952-4B546DB7CFA2}"/>
          </ac:picMkLst>
        </pc:picChg>
      </pc:sldChg>
      <pc:sldChg chg="del">
        <pc:chgData name="Jennifer Lauder" userId="f6d0f560-ca8d-4952-ab60-531b504a912d" providerId="ADAL" clId="{3224A204-4F5C-4692-B2DD-5800244AF7B9}" dt="2022-08-02T03:16:42.102" v="175" actId="2696"/>
        <pc:sldMkLst>
          <pc:docMk/>
          <pc:sldMk cId="3950792657" sldId="317"/>
        </pc:sldMkLst>
      </pc:sldChg>
      <pc:sldChg chg="modSp mod">
        <pc:chgData name="Jennifer Lauder" userId="f6d0f560-ca8d-4952-ab60-531b504a912d" providerId="ADAL" clId="{3224A204-4F5C-4692-B2DD-5800244AF7B9}" dt="2022-08-02T03:01:39.879" v="43" actId="13926"/>
        <pc:sldMkLst>
          <pc:docMk/>
          <pc:sldMk cId="3928654557" sldId="320"/>
        </pc:sldMkLst>
        <pc:spChg chg="mod">
          <ac:chgData name="Jennifer Lauder" userId="f6d0f560-ca8d-4952-ab60-531b504a912d" providerId="ADAL" clId="{3224A204-4F5C-4692-B2DD-5800244AF7B9}" dt="2022-08-02T03:01:39.879" v="43" actId="13926"/>
          <ac:spMkLst>
            <pc:docMk/>
            <pc:sldMk cId="3928654557" sldId="320"/>
            <ac:spMk id="5" creationId="{C02551AC-DC88-AAA2-7640-14728A672B4C}"/>
          </ac:spMkLst>
        </pc:spChg>
      </pc:sldChg>
      <pc:sldChg chg="delSp modSp mod">
        <pc:chgData name="Jennifer Lauder" userId="f6d0f560-ca8d-4952-ab60-531b504a912d" providerId="ADAL" clId="{3224A204-4F5C-4692-B2DD-5800244AF7B9}" dt="2022-08-02T03:02:59.291" v="174" actId="13926"/>
        <pc:sldMkLst>
          <pc:docMk/>
          <pc:sldMk cId="2185515261" sldId="323"/>
        </pc:sldMkLst>
        <pc:spChg chg="del">
          <ac:chgData name="Jennifer Lauder" userId="f6d0f560-ca8d-4952-ab60-531b504a912d" providerId="ADAL" clId="{3224A204-4F5C-4692-B2DD-5800244AF7B9}" dt="2022-08-02T03:02:13.095" v="44" actId="478"/>
          <ac:spMkLst>
            <pc:docMk/>
            <pc:sldMk cId="2185515261" sldId="323"/>
            <ac:spMk id="5" creationId="{D96B6409-EF66-95AF-9409-6C07B891488B}"/>
          </ac:spMkLst>
        </pc:spChg>
        <pc:spChg chg="mod">
          <ac:chgData name="Jennifer Lauder" userId="f6d0f560-ca8d-4952-ab60-531b504a912d" providerId="ADAL" clId="{3224A204-4F5C-4692-B2DD-5800244AF7B9}" dt="2022-08-02T03:02:59.291" v="174" actId="13926"/>
          <ac:spMkLst>
            <pc:docMk/>
            <pc:sldMk cId="2185515261" sldId="323"/>
            <ac:spMk id="6" creationId="{12C2216B-9E41-D989-0961-0F9997C6948A}"/>
          </ac:spMkLst>
        </pc:spChg>
        <pc:picChg chg="mod">
          <ac:chgData name="Jennifer Lauder" userId="f6d0f560-ca8d-4952-ab60-531b504a912d" providerId="ADAL" clId="{3224A204-4F5C-4692-B2DD-5800244AF7B9}" dt="2022-08-02T03:02:23.985" v="48" actId="1076"/>
          <ac:picMkLst>
            <pc:docMk/>
            <pc:sldMk cId="2185515261" sldId="323"/>
            <ac:picMk id="4" creationId="{3F7F1645-F4C9-F694-5141-BE8BD68068BC}"/>
          </ac:picMkLst>
        </pc:picChg>
      </pc:sldChg>
      <pc:sldChg chg="add">
        <pc:chgData name="Jennifer Lauder" userId="f6d0f560-ca8d-4952-ab60-531b504a912d" providerId="ADAL" clId="{3224A204-4F5C-4692-B2DD-5800244AF7B9}" dt="2022-07-13T00:17:27.628" v="0"/>
        <pc:sldMkLst>
          <pc:docMk/>
          <pc:sldMk cId="1161143229"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535DD-3545-464D-A947-604987ABA0B1}" type="datetimeFigureOut">
              <a:rPr lang="en-AU" smtClean="0"/>
              <a:t>6/09/2022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CEEEB-4E20-4ED5-A3FB-54F0299B145C}" type="slidenum">
              <a:rPr lang="en-AU" smtClean="0"/>
              <a:t>‹#›</a:t>
            </a:fld>
            <a:endParaRPr lang="en-AU"/>
          </a:p>
        </p:txBody>
      </p:sp>
    </p:spTree>
    <p:extLst>
      <p:ext uri="{BB962C8B-B14F-4D97-AF65-F5344CB8AC3E}">
        <p14:creationId xmlns:p14="http://schemas.microsoft.com/office/powerpoint/2010/main" val="121377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this presentation to present about your employee referral program and Care Friends to your Champions. Change it as you see fit. Suggested notes are included for most slides. Information between square brackets is FYI. The hash symbol # signifies a “click” in the presentation.]</a:t>
            </a:r>
          </a:p>
          <a:p>
            <a:endParaRPr lang="en-US" dirty="0"/>
          </a:p>
          <a:p>
            <a:endParaRPr lang="en-US" dirty="0"/>
          </a:p>
          <a:p>
            <a:r>
              <a:rPr lang="en-US" dirty="0"/>
              <a:t>[add your logo]</a:t>
            </a:r>
          </a:p>
        </p:txBody>
      </p:sp>
      <p:sp>
        <p:nvSpPr>
          <p:cNvPr id="4" name="Slide Number Placeholder 3"/>
          <p:cNvSpPr>
            <a:spLocks noGrp="1"/>
          </p:cNvSpPr>
          <p:nvPr>
            <p:ph type="sldNum" sz="quarter" idx="5"/>
          </p:nvPr>
        </p:nvSpPr>
        <p:spPr/>
        <p:txBody>
          <a:bodyPr/>
          <a:lstStyle/>
          <a:p>
            <a:fld id="{91759883-BCFA-FA41-A9E9-732818B0155D}" type="slidenum">
              <a:rPr lang="en-US" smtClean="0"/>
              <a:t>1</a:t>
            </a:fld>
            <a:endParaRPr lang="en-US"/>
          </a:p>
        </p:txBody>
      </p:sp>
    </p:spTree>
    <p:extLst>
      <p:ext uri="{BB962C8B-B14F-4D97-AF65-F5344CB8AC3E}">
        <p14:creationId xmlns:p14="http://schemas.microsoft.com/office/powerpoint/2010/main" val="2825660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rules and here are the most important ones. You can find the full T&amp;Cs in the app itself. </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10</a:t>
            </a:fld>
            <a:endParaRPr lang="en-AU"/>
          </a:p>
        </p:txBody>
      </p:sp>
    </p:spTree>
    <p:extLst>
      <p:ext uri="{BB962C8B-B14F-4D97-AF65-F5344CB8AC3E}">
        <p14:creationId xmlns:p14="http://schemas.microsoft.com/office/powerpoint/2010/main" val="355136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be using Care Friends for our reward and recognition program. So you can get bonus points for doing things such as:</a:t>
            </a:r>
          </a:p>
          <a:p>
            <a:r>
              <a:rPr lang="en-AU" dirty="0"/>
              <a:t>[click]</a:t>
            </a:r>
          </a:p>
          <a:p>
            <a:r>
              <a:rPr lang="en-AU" dirty="0"/>
              <a:t>[insert your own reward categories here and update in the slide].</a:t>
            </a:r>
          </a:p>
        </p:txBody>
      </p:sp>
      <p:sp>
        <p:nvSpPr>
          <p:cNvPr id="4" name="Slide Number Placeholder 3"/>
          <p:cNvSpPr>
            <a:spLocks noGrp="1"/>
          </p:cNvSpPr>
          <p:nvPr>
            <p:ph type="sldNum" sz="quarter" idx="5"/>
          </p:nvPr>
        </p:nvSpPr>
        <p:spPr/>
        <p:txBody>
          <a:bodyPr/>
          <a:lstStyle/>
          <a:p>
            <a:fld id="{854CEEEB-4E20-4ED5-A3FB-54F0299B145C}" type="slidenum">
              <a:rPr lang="en-AU" smtClean="0"/>
              <a:t>11</a:t>
            </a:fld>
            <a:endParaRPr lang="en-AU"/>
          </a:p>
        </p:txBody>
      </p:sp>
    </p:spTree>
    <p:extLst>
      <p:ext uri="{BB962C8B-B14F-4D97-AF65-F5344CB8AC3E}">
        <p14:creationId xmlns:p14="http://schemas.microsoft.com/office/powerpoint/2010/main" val="131237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t>
            </a:r>
            <a:r>
              <a:rPr lang="en-US" dirty="0"/>
              <a:t>[remove slide if not applicable or </a:t>
            </a:r>
            <a:r>
              <a:rPr lang="en-AU" dirty="0"/>
              <a:t>customise as per your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these are the points associated with each reward category. </a:t>
            </a:r>
          </a:p>
          <a:p>
            <a:r>
              <a:rPr lang="en-AU" dirty="0"/>
              <a:t>#On the right-hand side are some lovely personalised notifications that have gone out to employees when awarding bonus points</a:t>
            </a:r>
          </a:p>
        </p:txBody>
      </p:sp>
      <p:sp>
        <p:nvSpPr>
          <p:cNvPr id="4" name="Slide Number Placeholder 3"/>
          <p:cNvSpPr>
            <a:spLocks noGrp="1"/>
          </p:cNvSpPr>
          <p:nvPr>
            <p:ph type="sldNum" sz="quarter" idx="5"/>
          </p:nvPr>
        </p:nvSpPr>
        <p:spPr/>
        <p:txBody>
          <a:bodyPr/>
          <a:lstStyle/>
          <a:p>
            <a:fld id="{854CEEEB-4E20-4ED5-A3FB-54F0299B145C}" type="slidenum">
              <a:rPr lang="en-AU" smtClean="0"/>
              <a:t>12</a:t>
            </a:fld>
            <a:endParaRPr lang="en-AU"/>
          </a:p>
        </p:txBody>
      </p:sp>
    </p:spTree>
    <p:extLst>
      <p:ext uri="{BB962C8B-B14F-4D97-AF65-F5344CB8AC3E}">
        <p14:creationId xmlns:p14="http://schemas.microsoft.com/office/powerpoint/2010/main" val="779690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almost at the end of this presentation but before we go I want to introduce you to your Care Friends champions. Your champions are here to help you with downloading the app, sharing jobs, cashing in your points and any other questions you have about our referral program. </a:t>
            </a:r>
          </a:p>
          <a:p>
            <a:endParaRPr lang="en-US" dirty="0"/>
          </a:p>
          <a:p>
            <a:r>
              <a:rPr lang="en-US" dirty="0"/>
              <a:t>Also keep an eye out for some updates on how the program is going and how many referrals have been hired. </a:t>
            </a:r>
          </a:p>
          <a:p>
            <a:endParaRPr lang="en-US" dirty="0"/>
          </a:p>
          <a:p>
            <a:r>
              <a:rPr lang="en-US" dirty="0"/>
              <a:t>[introduce champions either in this slide or live during this presentation]</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13</a:t>
            </a:fld>
            <a:endParaRPr lang="en-AU"/>
          </a:p>
        </p:txBody>
      </p:sp>
    </p:spTree>
    <p:extLst>
      <p:ext uri="{BB962C8B-B14F-4D97-AF65-F5344CB8AC3E}">
        <p14:creationId xmlns:p14="http://schemas.microsoft.com/office/powerpoint/2010/main" val="370117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own QR code here]</a:t>
            </a:r>
          </a:p>
          <a:p>
            <a:endParaRPr lang="en-US" dirty="0"/>
          </a:p>
          <a:p>
            <a:r>
              <a:rPr lang="en-US" dirty="0"/>
              <a:t>Now get out your personal mobile phone and scan this QR code to download the app or look for the text message from Care Friends with your invite. Ask your champions for help if needed. Please register with your personal mobile and personal email address. </a:t>
            </a:r>
          </a:p>
          <a:p>
            <a:endParaRPr lang="en-US" dirty="0"/>
          </a:p>
          <a:p>
            <a:r>
              <a:rPr lang="en-US" dirty="0"/>
              <a:t>We hope that together we can find more people to work for us and provide the care our clients/residents count on. </a:t>
            </a:r>
          </a:p>
          <a:p>
            <a:endParaRPr lang="en-US" dirty="0"/>
          </a:p>
          <a:p>
            <a:r>
              <a:rPr lang="en-US" dirty="0"/>
              <a:t>[change this if you have chosen to use employees’ work mobile or work email]</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14</a:t>
            </a:fld>
            <a:endParaRPr lang="en-AU"/>
          </a:p>
        </p:txBody>
      </p:sp>
    </p:spTree>
    <p:extLst>
      <p:ext uri="{BB962C8B-B14F-4D97-AF65-F5344CB8AC3E}">
        <p14:creationId xmlns:p14="http://schemas.microsoft.com/office/powerpoint/2010/main" val="283271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becoming harder for our recruitment team/talent team to find job applicants. This graph shows you that the number of job applicants on Seek for aged care roles and disability support roles has been steadily declining since February 2020. Yet, as you would know, there is an increasing need for more staff across the board.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sources of staff that our recruitment team normally relies on are also struggling. </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2</a:t>
            </a:fld>
            <a:endParaRPr lang="en-AU"/>
          </a:p>
        </p:txBody>
      </p:sp>
    </p:spTree>
    <p:extLst>
      <p:ext uri="{BB962C8B-B14F-4D97-AF65-F5344CB8AC3E}">
        <p14:creationId xmlns:p14="http://schemas.microsoft.com/office/powerpoint/2010/main" val="257116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none" dirty="0"/>
              <a:t>Recent research by Hesta shows that up to 63% of current aged care employees would recommend working for their employer to their family or friends. That is 6 out of 10 people here in this room! So we are asking for your help. Help us find likeminded and caring people like you. </a:t>
            </a:r>
          </a:p>
        </p:txBody>
      </p:sp>
      <p:sp>
        <p:nvSpPr>
          <p:cNvPr id="4" name="Slide Number Placeholder 3"/>
          <p:cNvSpPr>
            <a:spLocks noGrp="1"/>
          </p:cNvSpPr>
          <p:nvPr>
            <p:ph type="sldNum" sz="quarter" idx="5"/>
          </p:nvPr>
        </p:nvSpPr>
        <p:spPr/>
        <p:txBody>
          <a:bodyPr/>
          <a:lstStyle/>
          <a:p>
            <a:fld id="{854CEEEB-4E20-4ED5-A3FB-54F0299B145C}" type="slidenum">
              <a:rPr lang="en-AU" smtClean="0"/>
              <a:t>3</a:t>
            </a:fld>
            <a:endParaRPr lang="en-AU"/>
          </a:p>
        </p:txBody>
      </p:sp>
    </p:spTree>
    <p:extLst>
      <p:ext uri="{BB962C8B-B14F-4D97-AF65-F5344CB8AC3E}">
        <p14:creationId xmlns:p14="http://schemas.microsoft.com/office/powerpoint/2010/main" val="360817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we want to make it </a:t>
            </a:r>
          </a:p>
          <a:p>
            <a:r>
              <a:rPr lang="en-US" dirty="0"/>
              <a:t># easy, fun and rewarding for you to refer! </a:t>
            </a:r>
          </a:p>
          <a:p>
            <a:r>
              <a:rPr lang="en-US" dirty="0"/>
              <a:t>That’s why we have decided to start using Care Friends as our employee referral reward platform. </a:t>
            </a:r>
          </a:p>
          <a:p>
            <a:r>
              <a:rPr lang="en-US" dirty="0"/>
              <a:t>Care Friends is an app that you download on your phone. Via this app you can easily share our jobs with your network via text message, email or social media. Our new referral program via Care Friends is being launched today and that’s why we are here to celebrate. </a:t>
            </a:r>
          </a:p>
        </p:txBody>
      </p:sp>
      <p:sp>
        <p:nvSpPr>
          <p:cNvPr id="4" name="Slide Number Placeholder 3"/>
          <p:cNvSpPr>
            <a:spLocks noGrp="1"/>
          </p:cNvSpPr>
          <p:nvPr>
            <p:ph type="sldNum" sz="quarter" idx="5"/>
          </p:nvPr>
        </p:nvSpPr>
        <p:spPr/>
        <p:txBody>
          <a:bodyPr/>
          <a:lstStyle/>
          <a:p>
            <a:fld id="{854CEEEB-4E20-4ED5-A3FB-54F0299B145C}" type="slidenum">
              <a:rPr lang="en-AU" smtClean="0"/>
              <a:t>4</a:t>
            </a:fld>
            <a:endParaRPr lang="en-AU"/>
          </a:p>
        </p:txBody>
      </p:sp>
    </p:spTree>
    <p:extLst>
      <p:ext uri="{BB962C8B-B14F-4D97-AF65-F5344CB8AC3E}">
        <p14:creationId xmlns:p14="http://schemas.microsoft.com/office/powerpoint/2010/main" val="53865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best part is that you get rewarded for each step in the recruitment process that your referral successfully completes. </a:t>
            </a:r>
          </a:p>
          <a:p>
            <a:r>
              <a:rPr lang="en-US" dirty="0"/>
              <a:t># This is how we will reward you:</a:t>
            </a:r>
          </a:p>
          <a:p>
            <a:endParaRPr lang="en-US" dirty="0"/>
          </a:p>
          <a:p>
            <a:r>
              <a:rPr lang="en-US" dirty="0"/>
              <a:t>[read from the slide and explain each step]</a:t>
            </a:r>
          </a:p>
          <a:p>
            <a:endParaRPr lang="en-US" dirty="0"/>
          </a:p>
          <a:p>
            <a:r>
              <a:rPr lang="en-US" dirty="0"/>
              <a:t>And 1 point equals 1 dollar. </a:t>
            </a:r>
          </a:p>
        </p:txBody>
      </p:sp>
      <p:sp>
        <p:nvSpPr>
          <p:cNvPr id="4" name="Slide Number Placeholder 3"/>
          <p:cNvSpPr>
            <a:spLocks noGrp="1"/>
          </p:cNvSpPr>
          <p:nvPr>
            <p:ph type="sldNum" sz="quarter" idx="5"/>
          </p:nvPr>
        </p:nvSpPr>
        <p:spPr/>
        <p:txBody>
          <a:bodyPr/>
          <a:lstStyle/>
          <a:p>
            <a:fld id="{854CEEEB-4E20-4ED5-A3FB-54F0299B145C}" type="slidenum">
              <a:rPr lang="en-AU" smtClean="0"/>
              <a:t>5</a:t>
            </a:fld>
            <a:endParaRPr lang="en-AU"/>
          </a:p>
        </p:txBody>
      </p:sp>
    </p:spTree>
    <p:extLst>
      <p:ext uri="{BB962C8B-B14F-4D97-AF65-F5344CB8AC3E}">
        <p14:creationId xmlns:p14="http://schemas.microsoft.com/office/powerpoint/2010/main" val="298276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Abadi Extra Light" panose="020B0204020104020204" pitchFamily="34" charset="0"/>
              </a:rPr>
              <a:t>Let’s see what Care Friends is and </a:t>
            </a:r>
            <a:r>
              <a:rPr lang="en-US" sz="1200" b="0" i="0" u="none" strike="noStrike" baseline="0">
                <a:latin typeface="Abadi Extra Light" panose="020B0204020104020204" pitchFamily="34" charset="0"/>
              </a:rPr>
              <a:t>how it helps </a:t>
            </a:r>
            <a:r>
              <a:rPr lang="en-US" sz="1200" b="0" i="0" u="none" strike="noStrike" baseline="0" dirty="0">
                <a:latin typeface="Abadi Extra Light" panose="020B0204020104020204" pitchFamily="34" charset="0"/>
              </a:rPr>
              <a:t>to make referrals easier, fun and rewarding. </a:t>
            </a:r>
            <a:endParaRPr lang="en-AU" b="0" dirty="0">
              <a:latin typeface="Abadi Extra Light" panose="020B0204020104020204" pitchFamily="34" charset="0"/>
            </a:endParaRPr>
          </a:p>
          <a:p>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[https://vimeo.com/687797323 (has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 internet, just keep on going. Please note, that this video mentions bonus points and assumes points are cashed in for points. Ideally this video is replaced by your own video in which the CEO/Exec or an employee talks about the program. Feel free to ask us for a larger version of this video to use scenes from]. </a:t>
            </a:r>
            <a:endParaRPr lang="en-AU" b="0" dirty="0"/>
          </a:p>
        </p:txBody>
      </p:sp>
      <p:sp>
        <p:nvSpPr>
          <p:cNvPr id="4" name="Slide Number Placeholder 3"/>
          <p:cNvSpPr>
            <a:spLocks noGrp="1"/>
          </p:cNvSpPr>
          <p:nvPr>
            <p:ph type="sldNum" sz="quarter" idx="5"/>
          </p:nvPr>
        </p:nvSpPr>
        <p:spPr/>
        <p:txBody>
          <a:bodyPr/>
          <a:lstStyle/>
          <a:p>
            <a:fld id="{854CEEEB-4E20-4ED5-A3FB-54F0299B145C}" type="slidenum">
              <a:rPr lang="en-AU" smtClean="0"/>
              <a:t>6</a:t>
            </a:fld>
            <a:endParaRPr lang="en-AU"/>
          </a:p>
        </p:txBody>
      </p:sp>
    </p:spTree>
    <p:extLst>
      <p:ext uri="{BB962C8B-B14F-4D97-AF65-F5344CB8AC3E}">
        <p14:creationId xmlns:p14="http://schemas.microsoft.com/office/powerpoint/2010/main" val="192445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you will receive (or have already received) a text message on your mobile phone, inviting you to download the Care Friends app so you can start sharing jobs with your network and be rewarded. This is how you download the app. </a:t>
            </a:r>
          </a:p>
          <a:p>
            <a:endParaRPr lang="en-US" dirty="0"/>
          </a:p>
          <a:p>
            <a:r>
              <a:rPr lang="en-US" dirty="0"/>
              <a:t>[Show the video on how to download the app. If no internet, unhide the next slide instead.]</a:t>
            </a:r>
          </a:p>
          <a:p>
            <a:endParaRPr lang="en-US" dirty="0"/>
          </a:p>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7</a:t>
            </a:fld>
            <a:endParaRPr lang="en-AU"/>
          </a:p>
        </p:txBody>
      </p:sp>
    </p:spTree>
    <p:extLst>
      <p:ext uri="{BB962C8B-B14F-4D97-AF65-F5344CB8AC3E}">
        <p14:creationId xmlns:p14="http://schemas.microsoft.com/office/powerpoint/2010/main" val="326358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shows you how to do some key actions in the app, such as sharing a job and cashing in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the video with a 2 minute tour of the app. No sound]</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https://vimeo.com/737735658</a:t>
            </a:r>
          </a:p>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8</a:t>
            </a:fld>
            <a:endParaRPr lang="en-AU"/>
          </a:p>
        </p:txBody>
      </p:sp>
    </p:spTree>
    <p:extLst>
      <p:ext uri="{BB962C8B-B14F-4D97-AF65-F5344CB8AC3E}">
        <p14:creationId xmlns:p14="http://schemas.microsoft.com/office/powerpoint/2010/main" val="2104633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short video briefly shows how to share a job and what happens when your friend expresses their interest. </a:t>
            </a:r>
          </a:p>
          <a:p>
            <a:endParaRPr lang="en-AU" dirty="0"/>
          </a:p>
          <a:p>
            <a:r>
              <a:rPr lang="en-AU" dirty="0"/>
              <a:t>https://vimeo.com/674696316</a:t>
            </a:r>
          </a:p>
        </p:txBody>
      </p:sp>
      <p:sp>
        <p:nvSpPr>
          <p:cNvPr id="4" name="Slide Number Placeholder 3"/>
          <p:cNvSpPr>
            <a:spLocks noGrp="1"/>
          </p:cNvSpPr>
          <p:nvPr>
            <p:ph type="sldNum" sz="quarter" idx="5"/>
          </p:nvPr>
        </p:nvSpPr>
        <p:spPr/>
        <p:txBody>
          <a:bodyPr/>
          <a:lstStyle/>
          <a:p>
            <a:fld id="{854CEEEB-4E20-4ED5-A3FB-54F0299B145C}" type="slidenum">
              <a:rPr lang="en-AU" smtClean="0"/>
              <a:t>9</a:t>
            </a:fld>
            <a:endParaRPr lang="en-AU"/>
          </a:p>
        </p:txBody>
      </p:sp>
    </p:spTree>
    <p:extLst>
      <p:ext uri="{BB962C8B-B14F-4D97-AF65-F5344CB8AC3E}">
        <p14:creationId xmlns:p14="http://schemas.microsoft.com/office/powerpoint/2010/main" val="3550676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067-D10B-4CC5-B8AE-97BCB1AE516E}"/>
              </a:ext>
            </a:extLst>
          </p:cNvPr>
          <p:cNvSpPr>
            <a:spLocks noGrp="1"/>
          </p:cNvSpPr>
          <p:nvPr>
            <p:ph type="ctrTitle"/>
          </p:nvPr>
        </p:nvSpPr>
        <p:spPr>
          <a:xfrm>
            <a:off x="1065320" y="944335"/>
            <a:ext cx="10076156" cy="2402072"/>
          </a:xfrm>
        </p:spPr>
        <p:txBody>
          <a:bodyPr anchor="b"/>
          <a:lstStyle>
            <a:lvl1pPr algn="l">
              <a:defRPr sz="6000">
                <a:solidFill>
                  <a:schemeClr val="bg1"/>
                </a:solidFill>
                <a:latin typeface="Abadi" panose="020B0604020104020204" pitchFamily="34" charset="0"/>
              </a:defRPr>
            </a:lvl1pPr>
          </a:lstStyle>
          <a:p>
            <a:r>
              <a:rPr lang="en-US"/>
              <a:t>Click to edit Master title style</a:t>
            </a:r>
            <a:endParaRPr lang="en-AU"/>
          </a:p>
        </p:txBody>
      </p:sp>
      <p:pic>
        <p:nvPicPr>
          <p:cNvPr id="7" name="Picture 6" descr="Text, logo&#10;&#10;Description automatically generated">
            <a:extLst>
              <a:ext uri="{FF2B5EF4-FFF2-40B4-BE49-F238E27FC236}">
                <a16:creationId xmlns:a16="http://schemas.microsoft.com/office/drawing/2014/main" id="{D025A70B-E926-4E4E-B763-FE4CD6E465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91112" y="6105927"/>
            <a:ext cx="2409776" cy="602444"/>
          </a:xfrm>
          <a:prstGeom prst="rect">
            <a:avLst/>
          </a:prstGeom>
        </p:spPr>
      </p:pic>
    </p:spTree>
    <p:extLst>
      <p:ext uri="{BB962C8B-B14F-4D97-AF65-F5344CB8AC3E}">
        <p14:creationId xmlns:p14="http://schemas.microsoft.com/office/powerpoint/2010/main" val="176756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51E18-2F47-48DC-9304-6CA2D61D86AC}"/>
              </a:ext>
            </a:extLst>
          </p:cNvPr>
          <p:cNvSpPr>
            <a:spLocks noGrp="1"/>
          </p:cNvSpPr>
          <p:nvPr>
            <p:ph idx="1"/>
          </p:nvPr>
        </p:nvSpPr>
        <p:spPr/>
        <p:txBody>
          <a:bodyPr/>
          <a:lstStyle>
            <a:lvl1pPr marL="0" indent="0">
              <a:lnSpc>
                <a:spcPct val="100000"/>
              </a:lnSpc>
              <a:buNone/>
              <a:defRPr>
                <a:solidFill>
                  <a:schemeClr val="tx1"/>
                </a:solidFill>
                <a:latin typeface="Abadi Extra Light" panose="020B0204020104020204" pitchFamily="34" charset="0"/>
              </a:defRPr>
            </a:lvl1pPr>
            <a:lvl2pPr>
              <a:lnSpc>
                <a:spcPct val="100000"/>
              </a:lnSpc>
              <a:defRPr>
                <a:latin typeface="Abadi Extra Light" panose="020B0204020104020204" pitchFamily="34" charset="0"/>
              </a:defRPr>
            </a:lvl2pPr>
            <a:lvl3pPr>
              <a:lnSpc>
                <a:spcPct val="100000"/>
              </a:lnSpc>
              <a:defRPr>
                <a:latin typeface="Abadi Extra Light" panose="020B0204020104020204" pitchFamily="34" charset="0"/>
              </a:defRPr>
            </a:lvl3pPr>
            <a:lvl4pPr>
              <a:lnSpc>
                <a:spcPct val="100000"/>
              </a:lnSpc>
              <a:defRPr>
                <a:latin typeface="Abadi Extra Light" panose="020B0204020104020204" pitchFamily="34" charset="0"/>
              </a:defRPr>
            </a:lvl4pPr>
            <a:lvl5pPr>
              <a:lnSpc>
                <a:spcPct val="100000"/>
              </a:lnSpc>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347018-AEEE-4A29-8649-A56C03DB7848}"/>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5" name="Footer Placeholder 4">
            <a:extLst>
              <a:ext uri="{FF2B5EF4-FFF2-40B4-BE49-F238E27FC236}">
                <a16:creationId xmlns:a16="http://schemas.microsoft.com/office/drawing/2014/main" id="{C9391175-C237-4482-A178-5B6E6850F3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E7A62B-F30B-4155-B3F7-55DA5702FDC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7" name="Title 1">
            <a:extLst>
              <a:ext uri="{FF2B5EF4-FFF2-40B4-BE49-F238E27FC236}">
                <a16:creationId xmlns:a16="http://schemas.microsoft.com/office/drawing/2014/main" id="{DC331A02-BDCE-45C4-A1C9-1FE9B21A24A9}"/>
              </a:ext>
            </a:extLst>
          </p:cNvPr>
          <p:cNvSpPr>
            <a:spLocks noGrp="1"/>
          </p:cNvSpPr>
          <p:nvPr>
            <p:ph type="title"/>
          </p:nvPr>
        </p:nvSpPr>
        <p:spPr>
          <a:xfrm>
            <a:off x="589625" y="182562"/>
            <a:ext cx="10515600" cy="606070"/>
          </a:xfrm>
        </p:spPr>
        <p:txBody>
          <a:bodyPr/>
          <a:lstStyle>
            <a:lvl1pPr>
              <a:defRPr>
                <a:solidFill>
                  <a:schemeClr val="bg1"/>
                </a:solidFill>
                <a:latin typeface="Abadi" panose="020B0604020104020204" pitchFamily="34" charset="0"/>
              </a:defRPr>
            </a:lvl1pPr>
          </a:lstStyle>
          <a:p>
            <a:r>
              <a:rPr lang="en-US" dirty="0"/>
              <a:t>Click to edit Master title style</a:t>
            </a:r>
            <a:endParaRPr lang="en-AU" dirty="0"/>
          </a:p>
        </p:txBody>
      </p:sp>
      <p:sp>
        <p:nvSpPr>
          <p:cNvPr id="8" name="Teardrop 7">
            <a:extLst>
              <a:ext uri="{FF2B5EF4-FFF2-40B4-BE49-F238E27FC236}">
                <a16:creationId xmlns:a16="http://schemas.microsoft.com/office/drawing/2014/main" id="{3B801E28-4CA4-E6A3-DDBD-8B0185485E62}"/>
              </a:ext>
            </a:extLst>
          </p:cNvPr>
          <p:cNvSpPr/>
          <p:nvPr userDrawn="1"/>
        </p:nvSpPr>
        <p:spPr>
          <a:xfrm rot="10800000" flipH="1">
            <a:off x="182584" y="-170133"/>
            <a:ext cx="1686757" cy="1624613"/>
          </a:xfrm>
          <a:prstGeom prst="teardrop">
            <a:avLst>
              <a:gd name="adj" fmla="val 40956"/>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3DB8FEE-1012-3A0B-ABDE-555222C9E707}"/>
              </a:ext>
            </a:extLst>
          </p:cNvPr>
          <p:cNvSpPr/>
          <p:nvPr userDrawn="1"/>
        </p:nvSpPr>
        <p:spPr>
          <a:xfrm>
            <a:off x="0" y="0"/>
            <a:ext cx="12192000" cy="971195"/>
          </a:xfrm>
          <a:prstGeom prst="rect">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13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50BC1-5506-4F12-9E04-B1A88D8CD074}"/>
              </a:ext>
            </a:extLst>
          </p:cNvPr>
          <p:cNvSpPr>
            <a:spLocks noGrp="1"/>
          </p:cNvSpPr>
          <p:nvPr>
            <p:ph sz="half" idx="1"/>
          </p:nvPr>
        </p:nvSpPr>
        <p:spPr>
          <a:xfrm>
            <a:off x="838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B56A11-4146-4BBA-A60A-B58E206AFBD9}"/>
              </a:ext>
            </a:extLst>
          </p:cNvPr>
          <p:cNvSpPr>
            <a:spLocks noGrp="1"/>
          </p:cNvSpPr>
          <p:nvPr>
            <p:ph sz="half" idx="2"/>
          </p:nvPr>
        </p:nvSpPr>
        <p:spPr>
          <a:xfrm>
            <a:off x="6172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FB4E414-9835-4E8E-8214-3CD4CF21C8F2}"/>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F037D3BA-DD58-40DF-9DAC-A69682A3DC8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A27FCA-1330-46BE-BE12-CAFC1F08008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Title 1">
            <a:extLst>
              <a:ext uri="{FF2B5EF4-FFF2-40B4-BE49-F238E27FC236}">
                <a16:creationId xmlns:a16="http://schemas.microsoft.com/office/drawing/2014/main" id="{AA7BDC88-05BD-49BF-9FC2-333B3AA0F931}"/>
              </a:ext>
            </a:extLst>
          </p:cNvPr>
          <p:cNvSpPr>
            <a:spLocks noGrp="1"/>
          </p:cNvSpPr>
          <p:nvPr>
            <p:ph type="title"/>
          </p:nvPr>
        </p:nvSpPr>
        <p:spPr>
          <a:xfrm>
            <a:off x="838200" y="365125"/>
            <a:ext cx="10515600" cy="1325563"/>
          </a:xfrm>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6192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2A8-FF46-4C1C-A38A-76B70579CD55}"/>
              </a:ext>
            </a:extLst>
          </p:cNvPr>
          <p:cNvSpPr>
            <a:spLocks noGrp="1"/>
          </p:cNvSpPr>
          <p:nvPr>
            <p:ph type="title"/>
          </p:nvPr>
        </p:nvSpPr>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5F7B7AF4-729E-4CA1-9455-90F5978BD2F1}"/>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4" name="Footer Placeholder 3">
            <a:extLst>
              <a:ext uri="{FF2B5EF4-FFF2-40B4-BE49-F238E27FC236}">
                <a16:creationId xmlns:a16="http://schemas.microsoft.com/office/drawing/2014/main" id="{599CF5B0-1C3C-47BB-86AE-6311627AB12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5D259-EE4E-40F2-B2A1-4D1409AB8E48}"/>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0256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0DDAF-E747-43E1-817A-50A19A9B4992}"/>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3" name="Footer Placeholder 2">
            <a:extLst>
              <a:ext uri="{FF2B5EF4-FFF2-40B4-BE49-F238E27FC236}">
                <a16:creationId xmlns:a16="http://schemas.microsoft.com/office/drawing/2014/main" id="{2764433A-9131-45AE-8822-C508C3D1558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4C6C80-8AB7-46F0-B7B3-BC23CD23D854}"/>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B7A4-523D-40D5-9F0A-C17D5E923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4195890-4A62-493B-9F2C-FDFFF71F6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8EB946-CC5C-4775-999D-788381CDA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7B11-617E-42D4-9CD9-67957323A149}"/>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0E0EE68E-42CC-4896-B6F1-FA81C26472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AA24D6-F0F4-4D97-AC86-F88CE0DCAAC5}"/>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3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7744-B808-4E15-AC52-56C1D292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463EF55-A354-430B-960E-00CCD308E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FAD3AC-3E77-449A-AAD9-CE57FB3EB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1F46B-ED8B-4DC9-B14A-065FA6364C28}"/>
              </a:ext>
            </a:extLst>
          </p:cNvPr>
          <p:cNvSpPr>
            <a:spLocks noGrp="1"/>
          </p:cNvSpPr>
          <p:nvPr>
            <p:ph type="dt" sz="half" idx="10"/>
          </p:nvPr>
        </p:nvSpPr>
        <p:spPr/>
        <p:txBody>
          <a:bodyPr/>
          <a:lstStyle/>
          <a:p>
            <a:fld id="{1B6B4580-0E56-485F-8437-CACD0530D15A}" type="datetimeFigureOut">
              <a:rPr lang="en-AU" smtClean="0"/>
              <a:t>6/09/2022</a:t>
            </a:fld>
            <a:endParaRPr lang="en-AU"/>
          </a:p>
        </p:txBody>
      </p:sp>
      <p:sp>
        <p:nvSpPr>
          <p:cNvPr id="6" name="Footer Placeholder 5">
            <a:extLst>
              <a:ext uri="{FF2B5EF4-FFF2-40B4-BE49-F238E27FC236}">
                <a16:creationId xmlns:a16="http://schemas.microsoft.com/office/drawing/2014/main" id="{CDBDD5A9-9940-4F1A-8ECE-1E4DB958D4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557B9C-3327-4B15-B1E6-B0B7AB351D6B}"/>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321946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35384C-7BC0-E148-85B7-3009D9F289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06" t="27044" r="2043"/>
          <a:stretch/>
        </p:blipFill>
        <p:spPr>
          <a:xfrm>
            <a:off x="0" y="1"/>
            <a:ext cx="12192000" cy="5956804"/>
          </a:xfrm>
          <a:prstGeom prst="rect">
            <a:avLst/>
          </a:prstGeom>
        </p:spPr>
      </p:pic>
      <p:pic>
        <p:nvPicPr>
          <p:cNvPr id="12" name="Picture 11">
            <a:extLst>
              <a:ext uri="{FF2B5EF4-FFF2-40B4-BE49-F238E27FC236}">
                <a16:creationId xmlns:a16="http://schemas.microsoft.com/office/drawing/2014/main" id="{550CA5AB-D5D9-C34F-A023-64F3A8C861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20" t="74274" r="61095" b="3944"/>
          <a:stretch/>
        </p:blipFill>
        <p:spPr>
          <a:xfrm flipV="1">
            <a:off x="7512636" y="2961833"/>
            <a:ext cx="3640233" cy="2459256"/>
          </a:xfrm>
          <a:prstGeom prst="rect">
            <a:avLst/>
          </a:prstGeom>
        </p:spPr>
      </p:pic>
      <p:sp>
        <p:nvSpPr>
          <p:cNvPr id="3" name="Subtitle 2"/>
          <p:cNvSpPr>
            <a:spLocks noGrp="1"/>
          </p:cNvSpPr>
          <p:nvPr>
            <p:ph type="subTitle" idx="1"/>
          </p:nvPr>
        </p:nvSpPr>
        <p:spPr>
          <a:xfrm>
            <a:off x="8043646" y="3721797"/>
            <a:ext cx="2834293" cy="1248628"/>
          </a:xfrm>
        </p:spPr>
        <p:txBody>
          <a:bodyPr anchor="ctr" anchorCtr="0">
            <a:noAutofit/>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 name="Title 1"/>
          <p:cNvSpPr>
            <a:spLocks noGrp="1"/>
          </p:cNvSpPr>
          <p:nvPr>
            <p:ph type="ctrTitle"/>
          </p:nvPr>
        </p:nvSpPr>
        <p:spPr>
          <a:xfrm>
            <a:off x="1392244" y="604317"/>
            <a:ext cx="9760625" cy="2592921"/>
          </a:xfrm>
        </p:spPr>
        <p:txBody>
          <a:bodyPr anchor="ctr" anchorCtr="0">
            <a:noAutofit/>
          </a:bodyPr>
          <a:lstStyle>
            <a:lvl1pPr algn="l">
              <a:defRPr sz="5867" b="1" i="0">
                <a:solidFill>
                  <a:schemeClr val="bg1"/>
                </a:solidFill>
                <a:latin typeface="Nunito Sans SemiBold" pitchFamily="2" charset="77"/>
              </a:defRPr>
            </a:lvl1pPr>
          </a:lstStyle>
          <a:p>
            <a:r>
              <a:rPr lang="en-US"/>
              <a:t>Click to edit Master title style</a:t>
            </a:r>
          </a:p>
        </p:txBody>
      </p:sp>
    </p:spTree>
    <p:extLst>
      <p:ext uri="{BB962C8B-B14F-4D97-AF65-F5344CB8AC3E}">
        <p14:creationId xmlns:p14="http://schemas.microsoft.com/office/powerpoint/2010/main" val="1028243560"/>
      </p:ext>
    </p:extLst>
  </p:cSld>
  <p:clrMapOvr>
    <a:masterClrMapping/>
  </p:clrMapOvr>
  <p:extLst>
    <p:ext uri="{DCECCB84-F9BA-43D5-87BE-67443E8EF086}">
      <p15:sldGuideLst xmlns:p15="http://schemas.microsoft.com/office/powerpoint/2012/main">
        <p15:guide id="1" orient="horz" pos="1620">
          <p15:clr>
            <a:srgbClr val="FBAE40"/>
          </p15:clr>
        </p15:guide>
        <p15:guide id="2" pos="36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4BF76-72A7-4B03-9892-60540EDF4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83FABEB-E507-4184-9589-7852998EB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5AFA6-814D-41B5-9698-1061E2447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4580-0E56-485F-8437-CACD0530D15A}" type="datetimeFigureOut">
              <a:rPr lang="en-AU" smtClean="0"/>
              <a:t>6/09/2022</a:t>
            </a:fld>
            <a:endParaRPr lang="en-AU"/>
          </a:p>
        </p:txBody>
      </p:sp>
      <p:sp>
        <p:nvSpPr>
          <p:cNvPr id="5" name="Footer Placeholder 4">
            <a:extLst>
              <a:ext uri="{FF2B5EF4-FFF2-40B4-BE49-F238E27FC236}">
                <a16:creationId xmlns:a16="http://schemas.microsoft.com/office/drawing/2014/main" id="{3F08469D-F034-4DFB-9782-054046365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C65006-DA4C-4E99-B5B9-92BFD3100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6E03B-90F3-48B4-B319-7E14659B854B}" type="slidenum">
              <a:rPr lang="en-AU" smtClean="0"/>
              <a:t>‹#›</a:t>
            </a:fld>
            <a:endParaRPr lang="en-AU"/>
          </a:p>
        </p:txBody>
      </p:sp>
      <p:pic>
        <p:nvPicPr>
          <p:cNvPr id="8" name="Picture 7">
            <a:extLst>
              <a:ext uri="{FF2B5EF4-FFF2-40B4-BE49-F238E27FC236}">
                <a16:creationId xmlns:a16="http://schemas.microsoft.com/office/drawing/2014/main" id="{803369FA-25C8-42AF-2F53-6735FB8073A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184491" y="6176963"/>
            <a:ext cx="544512" cy="544512"/>
          </a:xfrm>
          <a:prstGeom prst="rect">
            <a:avLst/>
          </a:prstGeom>
        </p:spPr>
      </p:pic>
    </p:spTree>
    <p:extLst>
      <p:ext uri="{BB962C8B-B14F-4D97-AF65-F5344CB8AC3E}">
        <p14:creationId xmlns:p14="http://schemas.microsoft.com/office/powerpoint/2010/main" val="31573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rgbClr val="5DC2A6"/>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68779732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68822576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73773565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46751D-CA9D-A97F-700B-FDD2EA1504A2}"/>
              </a:ext>
            </a:extLst>
          </p:cNvPr>
          <p:cNvSpPr>
            <a:spLocks noGrp="1"/>
          </p:cNvSpPr>
          <p:nvPr>
            <p:ph type="ctrTitle"/>
          </p:nvPr>
        </p:nvSpPr>
        <p:spPr/>
        <p:txBody>
          <a:bodyPr/>
          <a:lstStyle/>
          <a:p>
            <a:r>
              <a:rPr lang="en-US" dirty="0"/>
              <a:t>Employee Referral, but more fun and rewarding</a:t>
            </a:r>
            <a:endParaRPr lang="en-AU" dirty="0"/>
          </a:p>
        </p:txBody>
      </p:sp>
      <p:pic>
        <p:nvPicPr>
          <p:cNvPr id="12" name="Picture 11">
            <a:extLst>
              <a:ext uri="{FF2B5EF4-FFF2-40B4-BE49-F238E27FC236}">
                <a16:creationId xmlns:a16="http://schemas.microsoft.com/office/drawing/2014/main" id="{3F8ED3F0-CB13-8526-075C-29CBEB06F2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922" y="4948576"/>
            <a:ext cx="1905266" cy="1305107"/>
          </a:xfrm>
          <a:prstGeom prst="rect">
            <a:avLst/>
          </a:prstGeom>
        </p:spPr>
      </p:pic>
      <p:sp>
        <p:nvSpPr>
          <p:cNvPr id="13" name="Content Placeholder 1">
            <a:extLst>
              <a:ext uri="{FF2B5EF4-FFF2-40B4-BE49-F238E27FC236}">
                <a16:creationId xmlns:a16="http://schemas.microsoft.com/office/drawing/2014/main" id="{41A2A23E-30EA-D0B2-EA71-7B0A7E770255}"/>
              </a:ext>
            </a:extLst>
          </p:cNvPr>
          <p:cNvSpPr txBox="1">
            <a:spLocks/>
          </p:cNvSpPr>
          <p:nvPr/>
        </p:nvSpPr>
        <p:spPr>
          <a:xfrm>
            <a:off x="7461955" y="3739786"/>
            <a:ext cx="3973689" cy="1083590"/>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800"/>
              </a:spcAft>
            </a:pPr>
            <a:r>
              <a:rPr lang="en-US" sz="4000" dirty="0">
                <a:ea typeface="Open sans" panose="020B0606030504020204" pitchFamily="34" charset="0"/>
                <a:cs typeface="Open sans" panose="020B0606030504020204" pitchFamily="34" charset="0"/>
              </a:rPr>
              <a:t>With </a:t>
            </a:r>
            <a:br>
              <a:rPr lang="en-US" sz="4000" dirty="0">
                <a:ea typeface="Open sans" panose="020B0606030504020204" pitchFamily="34" charset="0"/>
                <a:cs typeface="Open sans" panose="020B0606030504020204" pitchFamily="34" charset="0"/>
              </a:rPr>
            </a:br>
            <a:r>
              <a:rPr lang="en-US" sz="4000" dirty="0">
                <a:ea typeface="Open sans" panose="020B0606030504020204" pitchFamily="34" charset="0"/>
                <a:cs typeface="Open sans" panose="020B0606030504020204" pitchFamily="34" charset="0"/>
              </a:rPr>
              <a:t>Care Friends</a:t>
            </a:r>
            <a:endParaRPr lang="en-AU" sz="40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7488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8E790FEA-DD26-0638-BAA9-72BBF80304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926782"/>
          </a:xfrm>
          <a:prstGeom prst="rect">
            <a:avLst/>
          </a:prstGeom>
        </p:spPr>
      </p:pic>
      <p:sp>
        <p:nvSpPr>
          <p:cNvPr id="2" name="Content Placeholder 1">
            <a:extLst>
              <a:ext uri="{FF2B5EF4-FFF2-40B4-BE49-F238E27FC236}">
                <a16:creationId xmlns:a16="http://schemas.microsoft.com/office/drawing/2014/main" id="{91EFBB53-5264-4ABF-A1E3-BDC8E615BD25}"/>
              </a:ext>
            </a:extLst>
          </p:cNvPr>
          <p:cNvSpPr>
            <a:spLocks noGrp="1"/>
          </p:cNvSpPr>
          <p:nvPr>
            <p:ph idx="1"/>
          </p:nvPr>
        </p:nvSpPr>
        <p:spPr>
          <a:xfrm>
            <a:off x="838200" y="519289"/>
            <a:ext cx="10515600" cy="5983111"/>
          </a:xfrm>
          <a:solidFill>
            <a:srgbClr val="FFFFFF">
              <a:alpha val="87059"/>
            </a:srgbClr>
          </a:solidFill>
        </p:spPr>
        <p:txBody>
          <a:bodyPr>
            <a:normAutofit fontScale="92500" lnSpcReduction="20000"/>
          </a:bodyPr>
          <a:lstStyle/>
          <a:p>
            <a:pPr marL="285750" indent="-285750">
              <a:buBlip>
                <a:blip r:embed="rId4"/>
              </a:buBlip>
            </a:pPr>
            <a:r>
              <a:rPr lang="en-GB" dirty="0"/>
              <a:t>Referring </a:t>
            </a:r>
            <a:r>
              <a:rPr lang="en-GB" b="1" dirty="0">
                <a:highlight>
                  <a:srgbClr val="FFFF00"/>
                </a:highlight>
              </a:rPr>
              <a:t>qualified/eligible candidates </a:t>
            </a:r>
            <a:r>
              <a:rPr lang="en-GB" dirty="0"/>
              <a:t>is a must. For example, referring someone who is not a nurse to an RN role will not result in points.</a:t>
            </a:r>
          </a:p>
          <a:p>
            <a:r>
              <a:rPr lang="en-GB" dirty="0"/>
              <a:t> </a:t>
            </a:r>
          </a:p>
          <a:p>
            <a:pPr marL="285750" indent="-285750">
              <a:buBlip>
                <a:blip r:embed="rId4"/>
              </a:buBlip>
            </a:pPr>
            <a:r>
              <a:rPr lang="en-GB" dirty="0"/>
              <a:t>Referrals have to live within a </a:t>
            </a:r>
            <a:r>
              <a:rPr lang="en-GB" b="1" dirty="0">
                <a:highlight>
                  <a:srgbClr val="FFFF00"/>
                </a:highlight>
              </a:rPr>
              <a:t>commutable distance to the job </a:t>
            </a:r>
            <a:r>
              <a:rPr lang="en-GB" dirty="0"/>
              <a:t>location or planning to move to the area</a:t>
            </a:r>
          </a:p>
          <a:p>
            <a:pPr marL="285750" indent="-285750">
              <a:buBlip>
                <a:blip r:embed="rId4"/>
              </a:buBlip>
            </a:pPr>
            <a:endParaRPr lang="en-GB" dirty="0"/>
          </a:p>
          <a:p>
            <a:pPr marL="285750" indent="-285750">
              <a:buBlip>
                <a:blip r:embed="rId4"/>
              </a:buBlip>
            </a:pPr>
            <a:r>
              <a:rPr lang="en-GB" dirty="0"/>
              <a:t>You can cash in your points at any time once you </a:t>
            </a:r>
            <a:r>
              <a:rPr lang="en-GB" b="1" dirty="0">
                <a:highlight>
                  <a:srgbClr val="FFFF00"/>
                </a:highlight>
              </a:rPr>
              <a:t>reach XX points </a:t>
            </a:r>
            <a:r>
              <a:rPr lang="en-GB" dirty="0"/>
              <a:t>($XX).</a:t>
            </a:r>
          </a:p>
          <a:p>
            <a:endParaRPr lang="en-AU" dirty="0"/>
          </a:p>
          <a:p>
            <a:pPr marL="285750" indent="-285750">
              <a:buBlip>
                <a:blip r:embed="rId4"/>
              </a:buBlip>
            </a:pPr>
            <a:r>
              <a:rPr lang="en-AU" dirty="0"/>
              <a:t>Referrals must be made using the </a:t>
            </a:r>
            <a:r>
              <a:rPr lang="en-AU" b="1" dirty="0"/>
              <a:t>Care Friends app</a:t>
            </a:r>
            <a:r>
              <a:rPr lang="en-AU" dirty="0"/>
              <a:t>.</a:t>
            </a:r>
          </a:p>
          <a:p>
            <a:pPr marL="285750" indent="-285750">
              <a:buBlip>
                <a:blip r:embed="rId4"/>
              </a:buBlip>
            </a:pPr>
            <a:endParaRPr lang="en-AU" dirty="0"/>
          </a:p>
          <a:p>
            <a:pPr marL="285750" indent="-285750">
              <a:buBlip>
                <a:blip r:embed="rId4"/>
              </a:buBlip>
            </a:pPr>
            <a:r>
              <a:rPr lang="en-AU" dirty="0"/>
              <a:t>You can share a job advert via Care Friends as many times as you like, but you will only receive </a:t>
            </a:r>
            <a:r>
              <a:rPr lang="en-AU" b="1" dirty="0">
                <a:highlight>
                  <a:srgbClr val="FFFF00"/>
                </a:highlight>
              </a:rPr>
              <a:t>points for the first 10 shares </a:t>
            </a:r>
            <a:r>
              <a:rPr lang="en-AU" dirty="0"/>
              <a:t>each calendar month </a:t>
            </a:r>
          </a:p>
          <a:p>
            <a:pPr marL="285750" indent="-285750">
              <a:buBlip>
                <a:blip r:embed="rId4"/>
              </a:buBlip>
            </a:pPr>
            <a:endParaRPr lang="en-AU" dirty="0"/>
          </a:p>
          <a:p>
            <a:pPr marL="285750" indent="-285750">
              <a:buBlip>
                <a:blip r:embed="rId4"/>
              </a:buBlip>
            </a:pPr>
            <a:r>
              <a:rPr lang="en-AU" dirty="0"/>
              <a:t>You cannot refer someone who already works for us</a:t>
            </a:r>
            <a:endParaRPr lang="en-GB" dirty="0"/>
          </a:p>
        </p:txBody>
      </p:sp>
    </p:spTree>
    <p:extLst>
      <p:ext uri="{BB962C8B-B14F-4D97-AF65-F5344CB8AC3E}">
        <p14:creationId xmlns:p14="http://schemas.microsoft.com/office/powerpoint/2010/main" val="255575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A2C4456F-BD0D-C8AF-E620-E1136E568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29" y="0"/>
            <a:ext cx="12288456" cy="6858000"/>
          </a:xfrm>
          <a:prstGeom prst="rect">
            <a:avLst/>
          </a:prstGeom>
        </p:spPr>
      </p:pic>
      <p:sp>
        <p:nvSpPr>
          <p:cNvPr id="5" name="Content Placeholder 1">
            <a:extLst>
              <a:ext uri="{FF2B5EF4-FFF2-40B4-BE49-F238E27FC236}">
                <a16:creationId xmlns:a16="http://schemas.microsoft.com/office/drawing/2014/main" id="{78F27663-FC0D-5C55-557E-F8C9DC4626C6}"/>
              </a:ext>
            </a:extLst>
          </p:cNvPr>
          <p:cNvSpPr txBox="1">
            <a:spLocks/>
          </p:cNvSpPr>
          <p:nvPr/>
        </p:nvSpPr>
        <p:spPr>
          <a:xfrm>
            <a:off x="1" y="1335249"/>
            <a:ext cx="5339643"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US" sz="4800" b="1" dirty="0">
                <a:solidFill>
                  <a:schemeClr val="bg1"/>
                </a:solidFill>
                <a:ea typeface="Open sans" panose="020B0606030504020204" pitchFamily="34" charset="0"/>
                <a:cs typeface="Open sans" panose="020B0606030504020204" pitchFamily="34" charset="0"/>
              </a:rPr>
              <a:t>Living our values</a:t>
            </a:r>
            <a:endParaRPr lang="en-AU" sz="4800" b="1" dirty="0">
              <a:solidFill>
                <a:schemeClr val="bg1"/>
              </a:solidFill>
              <a:ea typeface="Open sans" panose="020B0606030504020204" pitchFamily="34" charset="0"/>
              <a:cs typeface="Open sans" panose="020B0606030504020204" pitchFamily="34" charset="0"/>
            </a:endParaRPr>
          </a:p>
        </p:txBody>
      </p:sp>
      <p:sp>
        <p:nvSpPr>
          <p:cNvPr id="6" name="Content Placeholder 1">
            <a:extLst>
              <a:ext uri="{FF2B5EF4-FFF2-40B4-BE49-F238E27FC236}">
                <a16:creationId xmlns:a16="http://schemas.microsoft.com/office/drawing/2014/main" id="{17985B73-0952-8D16-C600-8AA01B05D0A8}"/>
              </a:ext>
            </a:extLst>
          </p:cNvPr>
          <p:cNvSpPr txBox="1">
            <a:spLocks/>
          </p:cNvSpPr>
          <p:nvPr/>
        </p:nvSpPr>
        <p:spPr>
          <a:xfrm>
            <a:off x="-1" y="2961705"/>
            <a:ext cx="6287912"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4800" b="1" dirty="0">
                <a:solidFill>
                  <a:schemeClr val="bg1"/>
                </a:solidFill>
                <a:ea typeface="Open sans" panose="020B0606030504020204" pitchFamily="34" charset="0"/>
                <a:cs typeface="Open sans" panose="020B0606030504020204" pitchFamily="34" charset="0"/>
              </a:rPr>
              <a:t>Employee of the month</a:t>
            </a:r>
            <a:endParaRPr lang="en-AU" sz="4800" dirty="0">
              <a:solidFill>
                <a:schemeClr val="bg1"/>
              </a:solidFill>
              <a:ea typeface="Open sans" panose="020B0606030504020204" pitchFamily="34" charset="0"/>
              <a:cs typeface="Open sans" panose="020B0606030504020204" pitchFamily="34" charset="0"/>
            </a:endParaRPr>
          </a:p>
        </p:txBody>
      </p:sp>
      <p:sp>
        <p:nvSpPr>
          <p:cNvPr id="7" name="Content Placeholder 1">
            <a:extLst>
              <a:ext uri="{FF2B5EF4-FFF2-40B4-BE49-F238E27FC236}">
                <a16:creationId xmlns:a16="http://schemas.microsoft.com/office/drawing/2014/main" id="{4DEAA388-CA54-EEE4-4FA1-694BBB787D61}"/>
              </a:ext>
            </a:extLst>
          </p:cNvPr>
          <p:cNvSpPr txBox="1">
            <a:spLocks/>
          </p:cNvSpPr>
          <p:nvPr/>
        </p:nvSpPr>
        <p:spPr>
          <a:xfrm>
            <a:off x="1" y="4513005"/>
            <a:ext cx="7044266"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US" sz="4800" b="1" dirty="0">
                <a:solidFill>
                  <a:schemeClr val="bg1"/>
                </a:solidFill>
                <a:ea typeface="Open sans" panose="020B0606030504020204" pitchFamily="34" charset="0"/>
                <a:cs typeface="Open sans" panose="020B0606030504020204" pitchFamily="34" charset="0"/>
              </a:rPr>
              <a:t>Taking on an extra shift</a:t>
            </a:r>
            <a:endParaRPr lang="en-AU" sz="4800" b="1" dirty="0">
              <a:solidFill>
                <a:schemeClr val="bg1"/>
              </a:solidFill>
              <a:ea typeface="Open sans" panose="020B0606030504020204" pitchFamily="34" charset="0"/>
              <a:cs typeface="Open sans" panose="020B0606030504020204" pitchFamily="34" charset="0"/>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CB4B3EC4-24E5-47EB-BA89-D90FBF16AA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9530" y="1091091"/>
            <a:ext cx="3966492" cy="5610313"/>
          </a:xfrm>
          <a:prstGeom prst="rect">
            <a:avLst/>
          </a:prstGeom>
        </p:spPr>
      </p:pic>
    </p:spTree>
    <p:extLst>
      <p:ext uri="{BB962C8B-B14F-4D97-AF65-F5344CB8AC3E}">
        <p14:creationId xmlns:p14="http://schemas.microsoft.com/office/powerpoint/2010/main" val="32351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ew women looking at a phone&#10;&#10;Description automatically generated with low confidence">
            <a:extLst>
              <a:ext uri="{FF2B5EF4-FFF2-40B4-BE49-F238E27FC236}">
                <a16:creationId xmlns:a16="http://schemas.microsoft.com/office/drawing/2014/main" id="{087806F8-30F5-7059-D14F-F759A4186B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3421" y="1"/>
            <a:ext cx="14115421" cy="6858000"/>
          </a:xfrm>
          <a:prstGeom prst="rect">
            <a:avLst/>
          </a:prstGeom>
        </p:spPr>
      </p:pic>
      <p:pic>
        <p:nvPicPr>
          <p:cNvPr id="5" name="Picture 4">
            <a:extLst>
              <a:ext uri="{FF2B5EF4-FFF2-40B4-BE49-F238E27FC236}">
                <a16:creationId xmlns:a16="http://schemas.microsoft.com/office/drawing/2014/main" id="{F9DC21EC-AC1B-AFCB-A545-582EFE6FCF99}"/>
              </a:ext>
            </a:extLst>
          </p:cNvPr>
          <p:cNvPicPr>
            <a:picLocks noChangeAspect="1"/>
          </p:cNvPicPr>
          <p:nvPr/>
        </p:nvPicPr>
        <p:blipFill>
          <a:blip r:embed="rId4"/>
          <a:stretch>
            <a:fillRect/>
          </a:stretch>
        </p:blipFill>
        <p:spPr>
          <a:xfrm>
            <a:off x="7925693" y="1100459"/>
            <a:ext cx="3743792" cy="2227489"/>
          </a:xfrm>
          <a:prstGeom prst="rect">
            <a:avLst/>
          </a:prstGeom>
        </p:spPr>
      </p:pic>
      <p:pic>
        <p:nvPicPr>
          <p:cNvPr id="7" name="Picture 6">
            <a:extLst>
              <a:ext uri="{FF2B5EF4-FFF2-40B4-BE49-F238E27FC236}">
                <a16:creationId xmlns:a16="http://schemas.microsoft.com/office/drawing/2014/main" id="{FF8B974B-FAD8-89B1-99FE-BE255AC1FF8B}"/>
              </a:ext>
            </a:extLst>
          </p:cNvPr>
          <p:cNvPicPr>
            <a:picLocks noChangeAspect="1"/>
          </p:cNvPicPr>
          <p:nvPr/>
        </p:nvPicPr>
        <p:blipFill>
          <a:blip r:embed="rId5"/>
          <a:stretch>
            <a:fillRect/>
          </a:stretch>
        </p:blipFill>
        <p:spPr>
          <a:xfrm>
            <a:off x="7949292" y="3639776"/>
            <a:ext cx="3720193" cy="2412734"/>
          </a:xfrm>
          <a:prstGeom prst="rect">
            <a:avLst/>
          </a:prstGeom>
        </p:spPr>
      </p:pic>
      <p:sp>
        <p:nvSpPr>
          <p:cNvPr id="6" name="Content Placeholder 1">
            <a:extLst>
              <a:ext uri="{FF2B5EF4-FFF2-40B4-BE49-F238E27FC236}">
                <a16:creationId xmlns:a16="http://schemas.microsoft.com/office/drawing/2014/main" id="{76259027-E59D-6031-A34D-541E12CC016B}"/>
              </a:ext>
            </a:extLst>
          </p:cNvPr>
          <p:cNvSpPr txBox="1">
            <a:spLocks/>
          </p:cNvSpPr>
          <p:nvPr/>
        </p:nvSpPr>
        <p:spPr>
          <a:xfrm>
            <a:off x="522515" y="2442436"/>
            <a:ext cx="8556171" cy="6060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bg1"/>
                </a:solidFill>
              </a:rPr>
              <a:t>Your Bonus Rewards</a:t>
            </a:r>
          </a:p>
        </p:txBody>
      </p:sp>
      <p:graphicFrame>
        <p:nvGraphicFramePr>
          <p:cNvPr id="10" name="Table 6">
            <a:extLst>
              <a:ext uri="{FF2B5EF4-FFF2-40B4-BE49-F238E27FC236}">
                <a16:creationId xmlns:a16="http://schemas.microsoft.com/office/drawing/2014/main" id="{C8F7C00B-C7BF-0138-FD9C-3F06B89A1453}"/>
              </a:ext>
            </a:extLst>
          </p:cNvPr>
          <p:cNvGraphicFramePr>
            <a:graphicFrameLocks noGrp="1"/>
          </p:cNvGraphicFramePr>
          <p:nvPr/>
        </p:nvGraphicFramePr>
        <p:xfrm>
          <a:off x="589625" y="3247484"/>
          <a:ext cx="6453726" cy="2286000"/>
        </p:xfrm>
        <a:graphic>
          <a:graphicData uri="http://schemas.openxmlformats.org/drawingml/2006/table">
            <a:tbl>
              <a:tblPr firstRow="1" bandRow="1">
                <a:tableStyleId>{2D5ABB26-0587-4C30-8999-92F81FD0307C}</a:tableStyleId>
              </a:tblPr>
              <a:tblGrid>
                <a:gridCol w="4587856">
                  <a:extLst>
                    <a:ext uri="{9D8B030D-6E8A-4147-A177-3AD203B41FA5}">
                      <a16:colId xmlns:a16="http://schemas.microsoft.com/office/drawing/2014/main" val="922720975"/>
                    </a:ext>
                  </a:extLst>
                </a:gridCol>
                <a:gridCol w="1865870">
                  <a:extLst>
                    <a:ext uri="{9D8B030D-6E8A-4147-A177-3AD203B41FA5}">
                      <a16:colId xmlns:a16="http://schemas.microsoft.com/office/drawing/2014/main" val="2940049048"/>
                    </a:ext>
                  </a:extLst>
                </a:gridCol>
              </a:tblGrid>
              <a:tr h="370840">
                <a:tc>
                  <a:txBody>
                    <a:bodyPr/>
                    <a:lstStyle/>
                    <a:p>
                      <a:r>
                        <a:rPr lang="en-US" sz="2400" b="1" dirty="0">
                          <a:solidFill>
                            <a:schemeClr val="bg1"/>
                          </a:solidFill>
                          <a:latin typeface="Abadi Extra Light" panose="020B0204020104020204" pitchFamily="34" charset="0"/>
                        </a:rPr>
                        <a:t>Action</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b="1" dirty="0">
                          <a:solidFill>
                            <a:schemeClr val="bg1"/>
                          </a:solidFill>
                          <a:latin typeface="Abadi Extra Light" panose="020B0204020104020204" pitchFamily="34" charset="0"/>
                        </a:rPr>
                        <a:t>Bonus Points</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479813163"/>
                  </a:ext>
                </a:extLst>
              </a:tr>
              <a:tr h="370840">
                <a:tc>
                  <a:txBody>
                    <a:bodyPr/>
                    <a:lstStyle/>
                    <a:p>
                      <a:r>
                        <a:rPr lang="en-US" sz="2400" b="1" dirty="0">
                          <a:solidFill>
                            <a:schemeClr val="bg1"/>
                          </a:solidFill>
                          <a:latin typeface="Abadi Extra Light" panose="020B0204020104020204" pitchFamily="34" charset="0"/>
                        </a:rPr>
                        <a:t>Birthday</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dirty="0">
                          <a:solidFill>
                            <a:schemeClr val="bg1"/>
                          </a:solidFill>
                          <a:latin typeface="Abadi Extra Light" panose="020B0204020104020204" pitchFamily="34" charset="0"/>
                        </a:rPr>
                        <a:t>20</a:t>
                      </a:r>
                      <a:endParaRPr lang="en-AU" sz="2400"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581330589"/>
                  </a:ext>
                </a:extLst>
              </a:tr>
              <a:tr h="370840">
                <a:tc>
                  <a:txBody>
                    <a:bodyPr/>
                    <a:lstStyle/>
                    <a:p>
                      <a:r>
                        <a:rPr lang="en-US" sz="2400" b="1" dirty="0">
                          <a:solidFill>
                            <a:schemeClr val="bg1"/>
                          </a:solidFill>
                          <a:latin typeface="Abadi Extra Light" panose="020B0204020104020204" pitchFamily="34" charset="0"/>
                        </a:rPr>
                        <a:t>Work anniversary</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dirty="0">
                          <a:solidFill>
                            <a:schemeClr val="bg1"/>
                          </a:solidFill>
                          <a:latin typeface="Abadi Extra Light" panose="020B0204020104020204" pitchFamily="34" charset="0"/>
                        </a:rPr>
                        <a:t>50</a:t>
                      </a:r>
                      <a:endParaRPr lang="en-AU" sz="2400"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642829108"/>
                  </a:ext>
                </a:extLst>
              </a:tr>
              <a:tr h="370840">
                <a:tc>
                  <a:txBody>
                    <a:bodyPr/>
                    <a:lstStyle/>
                    <a:p>
                      <a:r>
                        <a:rPr lang="en-US" sz="2400" b="1" dirty="0">
                          <a:solidFill>
                            <a:schemeClr val="bg1"/>
                          </a:solidFill>
                          <a:latin typeface="Abadi Extra Light" panose="020B0204020104020204" pitchFamily="34" charset="0"/>
                        </a:rPr>
                        <a:t>Positive client feedback</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dirty="0">
                          <a:solidFill>
                            <a:schemeClr val="bg1"/>
                          </a:solidFill>
                          <a:latin typeface="Abadi Extra Light" panose="020B0204020104020204" pitchFamily="34" charset="0"/>
                        </a:rPr>
                        <a:t>50</a:t>
                      </a:r>
                      <a:endParaRPr lang="en-AU" sz="2400"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697254882"/>
                  </a:ext>
                </a:extLst>
              </a:tr>
              <a:tr h="370840">
                <a:tc>
                  <a:txBody>
                    <a:bodyPr/>
                    <a:lstStyle/>
                    <a:p>
                      <a:r>
                        <a:rPr lang="en-US" sz="2400" b="1" dirty="0">
                          <a:solidFill>
                            <a:schemeClr val="bg1"/>
                          </a:solidFill>
                          <a:latin typeface="Abadi Extra Light" panose="020B0204020104020204" pitchFamily="34" charset="0"/>
                        </a:rPr>
                        <a:t>Taking on an extra shift</a:t>
                      </a:r>
                      <a:endParaRPr lang="en-AU" sz="2400" b="1"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dirty="0">
                          <a:solidFill>
                            <a:schemeClr val="bg1"/>
                          </a:solidFill>
                          <a:latin typeface="Abadi Extra Light" panose="020B0204020104020204" pitchFamily="34" charset="0"/>
                        </a:rPr>
                        <a:t>50</a:t>
                      </a:r>
                      <a:endParaRPr lang="en-AU" sz="2400" dirty="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071916564"/>
                  </a:ext>
                </a:extLst>
              </a:tr>
            </a:tbl>
          </a:graphicData>
        </a:graphic>
      </p:graphicFrame>
    </p:spTree>
    <p:extLst>
      <p:ext uri="{BB962C8B-B14F-4D97-AF65-F5344CB8AC3E}">
        <p14:creationId xmlns:p14="http://schemas.microsoft.com/office/powerpoint/2010/main" val="55781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iley Face 1">
            <a:extLst>
              <a:ext uri="{FF2B5EF4-FFF2-40B4-BE49-F238E27FC236}">
                <a16:creationId xmlns:a16="http://schemas.microsoft.com/office/drawing/2014/main" id="{AAE61C5F-8284-EB1F-E05A-A05C06C792D3}"/>
              </a:ext>
            </a:extLst>
          </p:cNvPr>
          <p:cNvSpPr/>
          <p:nvPr/>
        </p:nvSpPr>
        <p:spPr>
          <a:xfrm>
            <a:off x="1388535" y="643461"/>
            <a:ext cx="1974926" cy="1944769"/>
          </a:xfrm>
          <a:prstGeom prst="smileyFace">
            <a:avLst/>
          </a:prstGeom>
          <a:solidFill>
            <a:srgbClr val="EF5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miley Face 4">
            <a:extLst>
              <a:ext uri="{FF2B5EF4-FFF2-40B4-BE49-F238E27FC236}">
                <a16:creationId xmlns:a16="http://schemas.microsoft.com/office/drawing/2014/main" id="{BD51420C-C145-9652-7841-91B65711D882}"/>
              </a:ext>
            </a:extLst>
          </p:cNvPr>
          <p:cNvSpPr/>
          <p:nvPr/>
        </p:nvSpPr>
        <p:spPr>
          <a:xfrm>
            <a:off x="3719690" y="643461"/>
            <a:ext cx="1974926" cy="1944769"/>
          </a:xfrm>
          <a:prstGeom prst="smileyFace">
            <a:avLst/>
          </a:prstGeom>
          <a:solidFill>
            <a:srgbClr val="5DC2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miley Face 5">
            <a:extLst>
              <a:ext uri="{FF2B5EF4-FFF2-40B4-BE49-F238E27FC236}">
                <a16:creationId xmlns:a16="http://schemas.microsoft.com/office/drawing/2014/main" id="{5D45F272-41AD-4E5C-A702-A7FADAF14A4E}"/>
              </a:ext>
            </a:extLst>
          </p:cNvPr>
          <p:cNvSpPr/>
          <p:nvPr/>
        </p:nvSpPr>
        <p:spPr>
          <a:xfrm>
            <a:off x="6050845" y="643460"/>
            <a:ext cx="1974926" cy="1944769"/>
          </a:xfrm>
          <a:prstGeom prst="smileyFace">
            <a:avLst/>
          </a:prstGeom>
          <a:solidFill>
            <a:srgbClr val="FAAB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105878F1-C2D0-FDD2-E50B-17E5DBAC459D}"/>
              </a:ext>
            </a:extLst>
          </p:cNvPr>
          <p:cNvSpPr txBox="1"/>
          <p:nvPr/>
        </p:nvSpPr>
        <p:spPr>
          <a:xfrm>
            <a:off x="1334598" y="2641592"/>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1</a:t>
            </a:r>
          </a:p>
          <a:p>
            <a:pPr algn="ctr"/>
            <a:r>
              <a:rPr lang="en-US" sz="2400" b="1" dirty="0" err="1">
                <a:latin typeface="Abadi Extra Light" panose="020B0204020104020204" pitchFamily="34" charset="0"/>
              </a:rPr>
              <a:t>Bonna</a:t>
            </a:r>
            <a:r>
              <a:rPr lang="en-US" sz="2400" b="1" dirty="0">
                <a:latin typeface="Abadi Extra Light" panose="020B0204020104020204" pitchFamily="34" charset="0"/>
              </a:rPr>
              <a:t> Bueno</a:t>
            </a:r>
            <a:endParaRPr lang="en-AU" sz="2400" b="1" dirty="0">
              <a:latin typeface="Abadi Extra Light" panose="020B0204020104020204" pitchFamily="34" charset="0"/>
            </a:endParaRPr>
          </a:p>
        </p:txBody>
      </p:sp>
      <p:sp>
        <p:nvSpPr>
          <p:cNvPr id="7" name="TextBox 6">
            <a:extLst>
              <a:ext uri="{FF2B5EF4-FFF2-40B4-BE49-F238E27FC236}">
                <a16:creationId xmlns:a16="http://schemas.microsoft.com/office/drawing/2014/main" id="{4F3FB455-1B80-9891-B22D-3AE8F43868A9}"/>
              </a:ext>
            </a:extLst>
          </p:cNvPr>
          <p:cNvSpPr txBox="1"/>
          <p:nvPr/>
        </p:nvSpPr>
        <p:spPr>
          <a:xfrm>
            <a:off x="3665753" y="2641592"/>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2</a:t>
            </a:r>
          </a:p>
          <a:p>
            <a:pPr algn="ctr"/>
            <a:r>
              <a:rPr lang="en-US" sz="2400" b="1" dirty="0">
                <a:latin typeface="Abadi Extra Light" panose="020B0204020104020204" pitchFamily="34" charset="0"/>
              </a:rPr>
              <a:t>Fiona Friend</a:t>
            </a:r>
            <a:endParaRPr lang="en-AU" sz="2400" b="1" dirty="0">
              <a:latin typeface="Abadi Extra Light" panose="020B0204020104020204" pitchFamily="34" charset="0"/>
            </a:endParaRPr>
          </a:p>
        </p:txBody>
      </p:sp>
      <p:sp>
        <p:nvSpPr>
          <p:cNvPr id="8" name="TextBox 7">
            <a:extLst>
              <a:ext uri="{FF2B5EF4-FFF2-40B4-BE49-F238E27FC236}">
                <a16:creationId xmlns:a16="http://schemas.microsoft.com/office/drawing/2014/main" id="{F9D7D6F2-9FAF-AB00-88FF-28371BB7E194}"/>
              </a:ext>
            </a:extLst>
          </p:cNvPr>
          <p:cNvSpPr txBox="1"/>
          <p:nvPr/>
        </p:nvSpPr>
        <p:spPr>
          <a:xfrm>
            <a:off x="5926667" y="2664160"/>
            <a:ext cx="2223281" cy="830997"/>
          </a:xfrm>
          <a:prstGeom prst="rect">
            <a:avLst/>
          </a:prstGeom>
          <a:noFill/>
        </p:spPr>
        <p:txBody>
          <a:bodyPr wrap="square" rtlCol="0">
            <a:spAutoFit/>
          </a:bodyPr>
          <a:lstStyle/>
          <a:p>
            <a:pPr algn="ctr"/>
            <a:r>
              <a:rPr lang="en-US" sz="2400" dirty="0">
                <a:latin typeface="Abadi Extra Light" panose="020B0204020104020204" pitchFamily="34" charset="0"/>
              </a:rPr>
              <a:t>Location 3</a:t>
            </a:r>
          </a:p>
          <a:p>
            <a:pPr algn="ctr"/>
            <a:r>
              <a:rPr lang="en-US" sz="2400" b="1" dirty="0" err="1">
                <a:latin typeface="Abadi Extra Light" panose="020B0204020104020204" pitchFamily="34" charset="0"/>
              </a:rPr>
              <a:t>Shaneeta</a:t>
            </a:r>
            <a:r>
              <a:rPr lang="en-US" sz="2400" b="1" dirty="0">
                <a:latin typeface="Abadi Extra Light" panose="020B0204020104020204" pitchFamily="34" charset="0"/>
              </a:rPr>
              <a:t> Sharer</a:t>
            </a:r>
            <a:endParaRPr lang="en-AU" sz="2400" b="1" dirty="0">
              <a:latin typeface="Abadi Extra Light" panose="020B0204020104020204" pitchFamily="34" charset="0"/>
            </a:endParaRPr>
          </a:p>
        </p:txBody>
      </p:sp>
      <p:sp>
        <p:nvSpPr>
          <p:cNvPr id="9" name="Smiley Face 8">
            <a:extLst>
              <a:ext uri="{FF2B5EF4-FFF2-40B4-BE49-F238E27FC236}">
                <a16:creationId xmlns:a16="http://schemas.microsoft.com/office/drawing/2014/main" id="{B2C7D843-236F-A387-EDC6-CC24CC1891B0}"/>
              </a:ext>
            </a:extLst>
          </p:cNvPr>
          <p:cNvSpPr/>
          <p:nvPr/>
        </p:nvSpPr>
        <p:spPr>
          <a:xfrm>
            <a:off x="8328063" y="643460"/>
            <a:ext cx="1974926" cy="1944769"/>
          </a:xfrm>
          <a:prstGeom prst="smileyFac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A7B822F9-7959-2ED2-A917-16C3523F0B38}"/>
              </a:ext>
            </a:extLst>
          </p:cNvPr>
          <p:cNvSpPr txBox="1"/>
          <p:nvPr/>
        </p:nvSpPr>
        <p:spPr>
          <a:xfrm>
            <a:off x="8274126" y="2641591"/>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4</a:t>
            </a:r>
          </a:p>
          <a:p>
            <a:pPr algn="ctr"/>
            <a:r>
              <a:rPr lang="en-US" sz="2400" b="1" dirty="0">
                <a:latin typeface="Abadi Extra Light" panose="020B0204020104020204" pitchFamily="34" charset="0"/>
              </a:rPr>
              <a:t>Linda Lovely</a:t>
            </a:r>
            <a:endParaRPr lang="en-AU" sz="2400" b="1" dirty="0">
              <a:latin typeface="Abadi Extra Light" panose="020B0204020104020204" pitchFamily="34" charset="0"/>
            </a:endParaRPr>
          </a:p>
        </p:txBody>
      </p:sp>
      <p:sp>
        <p:nvSpPr>
          <p:cNvPr id="11" name="Smiley Face 10">
            <a:extLst>
              <a:ext uri="{FF2B5EF4-FFF2-40B4-BE49-F238E27FC236}">
                <a16:creationId xmlns:a16="http://schemas.microsoft.com/office/drawing/2014/main" id="{11360015-5B3C-BDC4-ACA8-A9EBB560D223}"/>
              </a:ext>
            </a:extLst>
          </p:cNvPr>
          <p:cNvSpPr/>
          <p:nvPr/>
        </p:nvSpPr>
        <p:spPr>
          <a:xfrm>
            <a:off x="1388535" y="3690202"/>
            <a:ext cx="1974926" cy="1944769"/>
          </a:xfrm>
          <a:prstGeom prst="smileyFace">
            <a:avLst/>
          </a:prstGeom>
          <a:solidFill>
            <a:srgbClr val="EF5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miley Face 11">
            <a:extLst>
              <a:ext uri="{FF2B5EF4-FFF2-40B4-BE49-F238E27FC236}">
                <a16:creationId xmlns:a16="http://schemas.microsoft.com/office/drawing/2014/main" id="{87CA94C2-EF08-56AA-1A98-EA017E389E3C}"/>
              </a:ext>
            </a:extLst>
          </p:cNvPr>
          <p:cNvSpPr/>
          <p:nvPr/>
        </p:nvSpPr>
        <p:spPr>
          <a:xfrm>
            <a:off x="3719690" y="3690202"/>
            <a:ext cx="1974926" cy="1944769"/>
          </a:xfrm>
          <a:prstGeom prst="smileyFace">
            <a:avLst/>
          </a:prstGeom>
          <a:solidFill>
            <a:srgbClr val="5DC2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miley Face 12">
            <a:extLst>
              <a:ext uri="{FF2B5EF4-FFF2-40B4-BE49-F238E27FC236}">
                <a16:creationId xmlns:a16="http://schemas.microsoft.com/office/drawing/2014/main" id="{02DDFF4C-E9A1-A6F8-0615-A9C840276F0F}"/>
              </a:ext>
            </a:extLst>
          </p:cNvPr>
          <p:cNvSpPr/>
          <p:nvPr/>
        </p:nvSpPr>
        <p:spPr>
          <a:xfrm>
            <a:off x="6050845" y="3690201"/>
            <a:ext cx="1974926" cy="1944769"/>
          </a:xfrm>
          <a:prstGeom prst="smileyFace">
            <a:avLst/>
          </a:prstGeom>
          <a:solidFill>
            <a:srgbClr val="FAAB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12CF0931-E46B-8C2E-2694-A4EC1E135AB6}"/>
              </a:ext>
            </a:extLst>
          </p:cNvPr>
          <p:cNvSpPr txBox="1"/>
          <p:nvPr/>
        </p:nvSpPr>
        <p:spPr>
          <a:xfrm>
            <a:off x="1334598" y="5688333"/>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5</a:t>
            </a:r>
          </a:p>
          <a:p>
            <a:pPr algn="ctr"/>
            <a:r>
              <a:rPr lang="en-US" sz="2400" b="1" dirty="0">
                <a:latin typeface="Abadi Extra Light" panose="020B0204020104020204" pitchFamily="34" charset="0"/>
              </a:rPr>
              <a:t>Annie Alliance</a:t>
            </a:r>
            <a:endParaRPr lang="en-AU" sz="2400" b="1" dirty="0">
              <a:latin typeface="Abadi Extra Light" panose="020B0204020104020204" pitchFamily="34" charset="0"/>
            </a:endParaRPr>
          </a:p>
        </p:txBody>
      </p:sp>
      <p:sp>
        <p:nvSpPr>
          <p:cNvPr id="15" name="TextBox 14">
            <a:extLst>
              <a:ext uri="{FF2B5EF4-FFF2-40B4-BE49-F238E27FC236}">
                <a16:creationId xmlns:a16="http://schemas.microsoft.com/office/drawing/2014/main" id="{0FF97151-A064-4C3A-43A5-C2A622FAEB3E}"/>
              </a:ext>
            </a:extLst>
          </p:cNvPr>
          <p:cNvSpPr txBox="1"/>
          <p:nvPr/>
        </p:nvSpPr>
        <p:spPr>
          <a:xfrm>
            <a:off x="3541575" y="5688331"/>
            <a:ext cx="2331155" cy="830997"/>
          </a:xfrm>
          <a:prstGeom prst="rect">
            <a:avLst/>
          </a:prstGeom>
          <a:noFill/>
        </p:spPr>
        <p:txBody>
          <a:bodyPr wrap="square" rtlCol="0">
            <a:spAutoFit/>
          </a:bodyPr>
          <a:lstStyle/>
          <a:p>
            <a:pPr algn="ctr"/>
            <a:r>
              <a:rPr lang="en-US" sz="2400" dirty="0">
                <a:latin typeface="Abadi Extra Light" panose="020B0204020104020204" pitchFamily="34" charset="0"/>
              </a:rPr>
              <a:t>Location 6</a:t>
            </a:r>
          </a:p>
          <a:p>
            <a:pPr algn="ctr"/>
            <a:r>
              <a:rPr lang="en-US" sz="2400" b="1" dirty="0">
                <a:latin typeface="Abadi Extra Light" panose="020B0204020104020204" pitchFamily="34" charset="0"/>
              </a:rPr>
              <a:t>Con Collaboration</a:t>
            </a:r>
            <a:endParaRPr lang="en-AU" sz="2400" b="1" dirty="0">
              <a:latin typeface="Abadi Extra Light" panose="020B0204020104020204" pitchFamily="34" charset="0"/>
            </a:endParaRPr>
          </a:p>
        </p:txBody>
      </p:sp>
      <p:sp>
        <p:nvSpPr>
          <p:cNvPr id="16" name="TextBox 15">
            <a:extLst>
              <a:ext uri="{FF2B5EF4-FFF2-40B4-BE49-F238E27FC236}">
                <a16:creationId xmlns:a16="http://schemas.microsoft.com/office/drawing/2014/main" id="{DA3210E9-F85A-AD27-EEE0-976B6A9C8226}"/>
              </a:ext>
            </a:extLst>
          </p:cNvPr>
          <p:cNvSpPr txBox="1"/>
          <p:nvPr/>
        </p:nvSpPr>
        <p:spPr>
          <a:xfrm>
            <a:off x="5996908" y="5688332"/>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7</a:t>
            </a:r>
          </a:p>
          <a:p>
            <a:pPr algn="ctr"/>
            <a:r>
              <a:rPr lang="en-US" sz="2400" b="1" dirty="0">
                <a:latin typeface="Abadi Extra Light" panose="020B0204020104020204" pitchFamily="34" charset="0"/>
              </a:rPr>
              <a:t>Carrie </a:t>
            </a:r>
            <a:r>
              <a:rPr lang="en-US" sz="2400" b="1" dirty="0" err="1">
                <a:latin typeface="Abadi Extra Light" panose="020B0204020104020204" pitchFamily="34" charset="0"/>
              </a:rPr>
              <a:t>Carer</a:t>
            </a:r>
            <a:endParaRPr lang="en-AU" sz="2400" b="1" dirty="0">
              <a:latin typeface="Abadi Extra Light" panose="020B0204020104020204" pitchFamily="34" charset="0"/>
            </a:endParaRPr>
          </a:p>
        </p:txBody>
      </p:sp>
      <p:sp>
        <p:nvSpPr>
          <p:cNvPr id="17" name="Smiley Face 16">
            <a:extLst>
              <a:ext uri="{FF2B5EF4-FFF2-40B4-BE49-F238E27FC236}">
                <a16:creationId xmlns:a16="http://schemas.microsoft.com/office/drawing/2014/main" id="{43305F9E-5FD0-B533-81D9-55C25B49D80B}"/>
              </a:ext>
            </a:extLst>
          </p:cNvPr>
          <p:cNvSpPr/>
          <p:nvPr/>
        </p:nvSpPr>
        <p:spPr>
          <a:xfrm>
            <a:off x="8328063" y="3690201"/>
            <a:ext cx="1974926" cy="1944769"/>
          </a:xfrm>
          <a:prstGeom prst="smileyFac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63417CCA-04B2-D752-4394-40A50F84591A}"/>
              </a:ext>
            </a:extLst>
          </p:cNvPr>
          <p:cNvSpPr txBox="1"/>
          <p:nvPr/>
        </p:nvSpPr>
        <p:spPr>
          <a:xfrm>
            <a:off x="8274126" y="5688332"/>
            <a:ext cx="2082800" cy="830997"/>
          </a:xfrm>
          <a:prstGeom prst="rect">
            <a:avLst/>
          </a:prstGeom>
          <a:noFill/>
        </p:spPr>
        <p:txBody>
          <a:bodyPr wrap="square" rtlCol="0">
            <a:spAutoFit/>
          </a:bodyPr>
          <a:lstStyle/>
          <a:p>
            <a:pPr algn="ctr"/>
            <a:r>
              <a:rPr lang="en-US" sz="2400" dirty="0">
                <a:latin typeface="Abadi Extra Light" panose="020B0204020104020204" pitchFamily="34" charset="0"/>
              </a:rPr>
              <a:t>Location 8</a:t>
            </a:r>
          </a:p>
          <a:p>
            <a:pPr algn="ctr"/>
            <a:r>
              <a:rPr lang="en-US" sz="2400" b="1" dirty="0" err="1">
                <a:latin typeface="Abadi Extra Light" panose="020B0204020104020204" pitchFamily="34" charset="0"/>
              </a:rPr>
              <a:t>Supita</a:t>
            </a:r>
            <a:r>
              <a:rPr lang="en-US" sz="2400" b="1" dirty="0">
                <a:latin typeface="Abadi Extra Light" panose="020B0204020104020204" pitchFamily="34" charset="0"/>
              </a:rPr>
              <a:t> Support</a:t>
            </a:r>
            <a:endParaRPr lang="en-AU" sz="2400" b="1" dirty="0">
              <a:latin typeface="Abadi Extra Light" panose="020B0204020104020204" pitchFamily="34" charset="0"/>
            </a:endParaRPr>
          </a:p>
        </p:txBody>
      </p:sp>
    </p:spTree>
    <p:extLst>
      <p:ext uri="{BB962C8B-B14F-4D97-AF65-F5344CB8AC3E}">
        <p14:creationId xmlns:p14="http://schemas.microsoft.com/office/powerpoint/2010/main" val="1350263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r code&#10;&#10;Description automatically generated">
            <a:extLst>
              <a:ext uri="{FF2B5EF4-FFF2-40B4-BE49-F238E27FC236}">
                <a16:creationId xmlns:a16="http://schemas.microsoft.com/office/drawing/2014/main" id="{3F7F1645-F4C9-F694-5141-BE8BD68068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5125" y="1144300"/>
            <a:ext cx="3709275" cy="4569399"/>
          </a:xfrm>
          <a:prstGeom prst="rect">
            <a:avLst/>
          </a:prstGeom>
        </p:spPr>
      </p:pic>
      <p:sp>
        <p:nvSpPr>
          <p:cNvPr id="6" name="Content Placeholder 1">
            <a:extLst>
              <a:ext uri="{FF2B5EF4-FFF2-40B4-BE49-F238E27FC236}">
                <a16:creationId xmlns:a16="http://schemas.microsoft.com/office/drawing/2014/main" id="{12C2216B-9E41-D989-0961-0F9997C6948A}"/>
              </a:ext>
            </a:extLst>
          </p:cNvPr>
          <p:cNvSpPr>
            <a:spLocks noGrp="1"/>
          </p:cNvSpPr>
          <p:nvPr>
            <p:ph idx="1"/>
          </p:nvPr>
        </p:nvSpPr>
        <p:spPr>
          <a:xfrm>
            <a:off x="588214" y="1918104"/>
            <a:ext cx="5835163" cy="3218340"/>
          </a:xfrm>
        </p:spPr>
        <p:txBody>
          <a:bodyPr>
            <a:normAutofit fontScale="92500" lnSpcReduction="20000"/>
          </a:bodyPr>
          <a:lstStyle/>
          <a:p>
            <a:r>
              <a:rPr lang="en-US" sz="3200" dirty="0"/>
              <a:t>Scan this QR Code with your personal mobile phone and enter your personal phone number and personal email address to get started!</a:t>
            </a:r>
          </a:p>
          <a:p>
            <a:r>
              <a:rPr lang="en-US" sz="3200" dirty="0">
                <a:highlight>
                  <a:srgbClr val="FFFF00"/>
                </a:highlight>
              </a:rPr>
              <a:t>(this QR code is for when your employees have been pre-</a:t>
            </a:r>
            <a:r>
              <a:rPr lang="en-US" sz="3200" dirty="0" err="1">
                <a:highlight>
                  <a:srgbClr val="FFFF00"/>
                </a:highlight>
              </a:rPr>
              <a:t>authorised</a:t>
            </a:r>
            <a:r>
              <a:rPr lang="en-US" sz="3200" dirty="0">
                <a:highlight>
                  <a:srgbClr val="FFFF00"/>
                </a:highlight>
              </a:rPr>
              <a:t> and their details have been added to the portal)</a:t>
            </a:r>
          </a:p>
        </p:txBody>
      </p:sp>
    </p:spTree>
    <p:extLst>
      <p:ext uri="{BB962C8B-B14F-4D97-AF65-F5344CB8AC3E}">
        <p14:creationId xmlns:p14="http://schemas.microsoft.com/office/powerpoint/2010/main" val="218551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E23633-F9AA-FA96-1D77-959EBFDCB64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D9F175B1-055F-02EC-937E-C68D7C4ACDB5}"/>
              </a:ext>
            </a:extLst>
          </p:cNvPr>
          <p:cNvGrpSpPr/>
          <p:nvPr/>
        </p:nvGrpSpPr>
        <p:grpSpPr>
          <a:xfrm>
            <a:off x="0" y="-160020"/>
            <a:ext cx="12192000" cy="7018020"/>
            <a:chOff x="0" y="-160020"/>
            <a:chExt cx="12192000" cy="7018020"/>
          </a:xfrm>
        </p:grpSpPr>
        <p:pic>
          <p:nvPicPr>
            <p:cNvPr id="7" name="Picture 6" descr="White and yellow chairs">
              <a:extLst>
                <a:ext uri="{FF2B5EF4-FFF2-40B4-BE49-F238E27FC236}">
                  <a16:creationId xmlns:a16="http://schemas.microsoft.com/office/drawing/2014/main" id="{F6A045D6-14E0-B45A-14D3-B4B2F6C5AB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4" b="-1"/>
            <a:stretch/>
          </p:blipFill>
          <p:spPr>
            <a:xfrm>
              <a:off x="0" y="-160020"/>
              <a:ext cx="12192000" cy="7018020"/>
            </a:xfrm>
            <a:prstGeom prst="rect">
              <a:avLst/>
            </a:prstGeom>
          </p:spPr>
        </p:pic>
        <p:pic>
          <p:nvPicPr>
            <p:cNvPr id="8" name="Picture 7" descr="Logo, icon&#10;&#10;Description automatically generated">
              <a:extLst>
                <a:ext uri="{FF2B5EF4-FFF2-40B4-BE49-F238E27FC236}">
                  <a16:creationId xmlns:a16="http://schemas.microsoft.com/office/drawing/2014/main" id="{B1FDCB3D-ED6C-7A51-C536-F0A09A30A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606" y="125507"/>
              <a:ext cx="589782" cy="560293"/>
            </a:xfrm>
            <a:prstGeom prst="rect">
              <a:avLst/>
            </a:prstGeom>
          </p:spPr>
        </p:pic>
      </p:grpSp>
      <p:pic>
        <p:nvPicPr>
          <p:cNvPr id="4" name="Picture 3" descr="Hesta Report: State of the Sector 2021 (Aged Care Workforce insights)">
            <a:extLst>
              <a:ext uri="{FF2B5EF4-FFF2-40B4-BE49-F238E27FC236}">
                <a16:creationId xmlns:a16="http://schemas.microsoft.com/office/drawing/2014/main" id="{9B430CBA-7357-3082-C6A1-72364A3DD6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848464" y="120781"/>
            <a:ext cx="8495071" cy="6616438"/>
          </a:xfrm>
          <a:prstGeom prst="rect">
            <a:avLst/>
          </a:prstGeom>
          <a:noFill/>
        </p:spPr>
      </p:pic>
    </p:spTree>
    <p:extLst>
      <p:ext uri="{BB962C8B-B14F-4D97-AF65-F5344CB8AC3E}">
        <p14:creationId xmlns:p14="http://schemas.microsoft.com/office/powerpoint/2010/main" val="30591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E60453D-6649-37DE-F7F0-3C77D97E91F3}"/>
              </a:ext>
            </a:extLst>
          </p:cNvPr>
          <p:cNvGrpSpPr/>
          <p:nvPr/>
        </p:nvGrpSpPr>
        <p:grpSpPr>
          <a:xfrm>
            <a:off x="0" y="-160020"/>
            <a:ext cx="12192000" cy="7018020"/>
            <a:chOff x="0" y="-160020"/>
            <a:chExt cx="12192000" cy="7018020"/>
          </a:xfrm>
        </p:grpSpPr>
        <p:pic>
          <p:nvPicPr>
            <p:cNvPr id="7" name="Picture 6" descr="White and yellow chairs">
              <a:extLst>
                <a:ext uri="{FF2B5EF4-FFF2-40B4-BE49-F238E27FC236}">
                  <a16:creationId xmlns:a16="http://schemas.microsoft.com/office/drawing/2014/main" id="{6DE5ED9A-EEB9-367C-DDB9-0FBB1DDA3C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4" b="-1"/>
            <a:stretch/>
          </p:blipFill>
          <p:spPr>
            <a:xfrm>
              <a:off x="0" y="-160020"/>
              <a:ext cx="12192000" cy="7018020"/>
            </a:xfrm>
            <a:prstGeom prst="rect">
              <a:avLst/>
            </a:prstGeom>
          </p:spPr>
        </p:pic>
        <p:pic>
          <p:nvPicPr>
            <p:cNvPr id="8" name="Picture 7" descr="Logo, icon&#10;&#10;Description automatically generated">
              <a:extLst>
                <a:ext uri="{FF2B5EF4-FFF2-40B4-BE49-F238E27FC236}">
                  <a16:creationId xmlns:a16="http://schemas.microsoft.com/office/drawing/2014/main" id="{C7297077-C487-2DD6-4D86-32F3FEF86D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606" y="125507"/>
              <a:ext cx="589782" cy="560293"/>
            </a:xfrm>
            <a:prstGeom prst="rect">
              <a:avLst/>
            </a:prstGeom>
          </p:spPr>
        </p:pic>
      </p:grpSp>
      <p:pic>
        <p:nvPicPr>
          <p:cNvPr id="2050" name="Picture 2" descr="Hesta Report: State of the Sector 2021 (Aged Care Workforce insights)">
            <a:extLst>
              <a:ext uri="{FF2B5EF4-FFF2-40B4-BE49-F238E27FC236}">
                <a16:creationId xmlns:a16="http://schemas.microsoft.com/office/drawing/2014/main" id="{2DB0F9B2-FCE0-077F-B338-764648433349}"/>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1312819" y="341741"/>
            <a:ext cx="9566361" cy="610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A186E4E8-6475-AE87-7849-29487BC5FA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926782"/>
          </a:xfrm>
          <a:prstGeom prst="rect">
            <a:avLst/>
          </a:prstGeom>
        </p:spPr>
      </p:pic>
      <p:pic>
        <p:nvPicPr>
          <p:cNvPr id="4" name="Picture 3" descr="A hand holding a cell phone&#10;&#10;Description automatically generated with medium confidence">
            <a:extLst>
              <a:ext uri="{FF2B5EF4-FFF2-40B4-BE49-F238E27FC236}">
                <a16:creationId xmlns:a16="http://schemas.microsoft.com/office/drawing/2014/main" id="{67A980ED-4740-55AF-911A-70547B8381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0400" y="74500"/>
            <a:ext cx="6106027" cy="6858000"/>
          </a:xfrm>
          <a:prstGeom prst="rect">
            <a:avLst/>
          </a:prstGeom>
        </p:spPr>
      </p:pic>
      <p:sp>
        <p:nvSpPr>
          <p:cNvPr id="5" name="Content Placeholder 1">
            <a:extLst>
              <a:ext uri="{FF2B5EF4-FFF2-40B4-BE49-F238E27FC236}">
                <a16:creationId xmlns:a16="http://schemas.microsoft.com/office/drawing/2014/main" id="{555F6FCB-ED0F-58C8-FA73-1B8AB9EE4640}"/>
              </a:ext>
            </a:extLst>
          </p:cNvPr>
          <p:cNvSpPr txBox="1">
            <a:spLocks/>
          </p:cNvSpPr>
          <p:nvPr/>
        </p:nvSpPr>
        <p:spPr>
          <a:xfrm>
            <a:off x="1" y="1335249"/>
            <a:ext cx="3002841"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US" sz="4800" b="1" dirty="0">
                <a:solidFill>
                  <a:schemeClr val="bg1"/>
                </a:solidFill>
                <a:ea typeface="Open sans" panose="020B0606030504020204" pitchFamily="34" charset="0"/>
                <a:cs typeface="Open sans" panose="020B0606030504020204" pitchFamily="34" charset="0"/>
              </a:rPr>
              <a:t>Easy</a:t>
            </a:r>
            <a:endParaRPr lang="en-AU" sz="4800" b="1" dirty="0">
              <a:solidFill>
                <a:schemeClr val="bg1"/>
              </a:solidFill>
              <a:ea typeface="Open sans" panose="020B0606030504020204" pitchFamily="34" charset="0"/>
              <a:cs typeface="Open sans" panose="020B0606030504020204" pitchFamily="34" charset="0"/>
            </a:endParaRPr>
          </a:p>
        </p:txBody>
      </p:sp>
      <p:sp>
        <p:nvSpPr>
          <p:cNvPr id="6" name="Content Placeholder 1">
            <a:extLst>
              <a:ext uri="{FF2B5EF4-FFF2-40B4-BE49-F238E27FC236}">
                <a16:creationId xmlns:a16="http://schemas.microsoft.com/office/drawing/2014/main" id="{AC18A2FB-9492-F9D8-6BA7-A39657B2C2AF}"/>
              </a:ext>
            </a:extLst>
          </p:cNvPr>
          <p:cNvSpPr txBox="1">
            <a:spLocks/>
          </p:cNvSpPr>
          <p:nvPr/>
        </p:nvSpPr>
        <p:spPr>
          <a:xfrm>
            <a:off x="-1" y="2961705"/>
            <a:ext cx="3002843"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4800" b="1" dirty="0">
                <a:solidFill>
                  <a:schemeClr val="bg1"/>
                </a:solidFill>
                <a:ea typeface="Open sans" panose="020B0606030504020204" pitchFamily="34" charset="0"/>
                <a:cs typeface="Open sans" panose="020B0606030504020204" pitchFamily="34" charset="0"/>
              </a:rPr>
              <a:t>Fun</a:t>
            </a:r>
            <a:endParaRPr lang="en-AU" sz="4800" dirty="0">
              <a:solidFill>
                <a:schemeClr val="bg1"/>
              </a:solidFill>
              <a:ea typeface="Open sans" panose="020B0606030504020204" pitchFamily="34" charset="0"/>
              <a:cs typeface="Open sans" panose="020B0606030504020204" pitchFamily="34" charset="0"/>
            </a:endParaRPr>
          </a:p>
        </p:txBody>
      </p:sp>
      <p:sp>
        <p:nvSpPr>
          <p:cNvPr id="7" name="Content Placeholder 1">
            <a:extLst>
              <a:ext uri="{FF2B5EF4-FFF2-40B4-BE49-F238E27FC236}">
                <a16:creationId xmlns:a16="http://schemas.microsoft.com/office/drawing/2014/main" id="{739835D3-D7A1-BB92-7FE0-5C06BBA6D676}"/>
              </a:ext>
            </a:extLst>
          </p:cNvPr>
          <p:cNvSpPr txBox="1">
            <a:spLocks/>
          </p:cNvSpPr>
          <p:nvPr/>
        </p:nvSpPr>
        <p:spPr>
          <a:xfrm>
            <a:off x="1" y="4513005"/>
            <a:ext cx="3002843" cy="1083590"/>
          </a:xfrm>
          <a:prstGeom prst="rect">
            <a:avLst/>
          </a:prstGeom>
          <a:solidFill>
            <a:srgbClr val="5DC2A6"/>
          </a:solid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4800" b="1" dirty="0">
                <a:solidFill>
                  <a:schemeClr val="bg1"/>
                </a:solidFill>
                <a:ea typeface="Open sans" panose="020B0606030504020204" pitchFamily="34" charset="0"/>
                <a:cs typeface="Open sans" panose="020B0606030504020204" pitchFamily="34" charset="0"/>
              </a:rPr>
              <a:t>Rewarding</a:t>
            </a:r>
          </a:p>
        </p:txBody>
      </p:sp>
    </p:spTree>
    <p:extLst>
      <p:ext uri="{BB962C8B-B14F-4D97-AF65-F5344CB8AC3E}">
        <p14:creationId xmlns:p14="http://schemas.microsoft.com/office/powerpoint/2010/main" val="422013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E36D046B-4869-4EF2-AC94-567C962C77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32" y="-40881"/>
            <a:ext cx="12448032" cy="6898881"/>
          </a:xfrm>
          <a:prstGeom prst="rect">
            <a:avLst/>
          </a:prstGeom>
        </p:spPr>
      </p:pic>
      <p:pic>
        <p:nvPicPr>
          <p:cNvPr id="15" name="Picture 14" descr="Logo, icon&#10;&#10;Description automatically generated">
            <a:extLst>
              <a:ext uri="{FF2B5EF4-FFF2-40B4-BE49-F238E27FC236}">
                <a16:creationId xmlns:a16="http://schemas.microsoft.com/office/drawing/2014/main" id="{0B3F27CF-64A8-410B-AECC-00F7AAE255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888" y="6160928"/>
            <a:ext cx="589782" cy="560293"/>
          </a:xfrm>
          <a:prstGeom prst="rect">
            <a:avLst/>
          </a:prstGeom>
        </p:spPr>
      </p:pic>
      <p:graphicFrame>
        <p:nvGraphicFramePr>
          <p:cNvPr id="8" name="Table 3">
            <a:extLst>
              <a:ext uri="{FF2B5EF4-FFF2-40B4-BE49-F238E27FC236}">
                <a16:creationId xmlns:a16="http://schemas.microsoft.com/office/drawing/2014/main" id="{40F4C16F-8E26-1735-5FD6-B49CDA62661F}"/>
              </a:ext>
            </a:extLst>
          </p:cNvPr>
          <p:cNvGraphicFramePr>
            <a:graphicFrameLocks noGrp="1"/>
          </p:cNvGraphicFramePr>
          <p:nvPr>
            <p:extLst>
              <p:ext uri="{D42A27DB-BD31-4B8C-83A1-F6EECF244321}">
                <p14:modId xmlns:p14="http://schemas.microsoft.com/office/powerpoint/2010/main" val="426964301"/>
              </p:ext>
            </p:extLst>
          </p:nvPr>
        </p:nvGraphicFramePr>
        <p:xfrm>
          <a:off x="1544201" y="643355"/>
          <a:ext cx="9103597" cy="3896458"/>
        </p:xfrm>
        <a:graphic>
          <a:graphicData uri="http://schemas.openxmlformats.org/drawingml/2006/table">
            <a:tbl>
              <a:tblPr firstRow="1" bandRow="1">
                <a:tableStyleId>{5C22544A-7EE6-4342-B048-85BDC9FD1C3A}</a:tableStyleId>
              </a:tblPr>
              <a:tblGrid>
                <a:gridCol w="7370622">
                  <a:extLst>
                    <a:ext uri="{9D8B030D-6E8A-4147-A177-3AD203B41FA5}">
                      <a16:colId xmlns:a16="http://schemas.microsoft.com/office/drawing/2014/main" val="4224928713"/>
                    </a:ext>
                  </a:extLst>
                </a:gridCol>
                <a:gridCol w="1732975">
                  <a:extLst>
                    <a:ext uri="{9D8B030D-6E8A-4147-A177-3AD203B41FA5}">
                      <a16:colId xmlns:a16="http://schemas.microsoft.com/office/drawing/2014/main" val="1513673109"/>
                    </a:ext>
                  </a:extLst>
                </a:gridCol>
              </a:tblGrid>
              <a:tr h="482614">
                <a:tc>
                  <a:txBody>
                    <a:bodyPr/>
                    <a:lstStyle/>
                    <a:p>
                      <a:r>
                        <a:rPr lang="en-US" sz="2800" dirty="0">
                          <a:latin typeface="Abadi Extra Light" panose="020B0204020104020204" pitchFamily="34" charset="0"/>
                        </a:rPr>
                        <a:t>Action</a:t>
                      </a:r>
                      <a:endParaRPr lang="en-AU" sz="2800" dirty="0">
                        <a:latin typeface="Abadi Extra Light" panose="020B0204020104020204" pitchFamily="34" charset="0"/>
                      </a:endParaRPr>
                    </a:p>
                  </a:txBody>
                  <a:tcPr>
                    <a:solidFill>
                      <a:srgbClr val="5DC2A6"/>
                    </a:solidFill>
                  </a:tcPr>
                </a:tc>
                <a:tc>
                  <a:txBody>
                    <a:bodyPr/>
                    <a:lstStyle/>
                    <a:p>
                      <a:pPr algn="ctr"/>
                      <a:r>
                        <a:rPr lang="en-US" sz="2800" dirty="0">
                          <a:latin typeface="Abadi Extra Light" panose="020B0204020104020204" pitchFamily="34" charset="0"/>
                        </a:rPr>
                        <a:t>Points</a:t>
                      </a:r>
                      <a:endParaRPr lang="en-AU" sz="2800" dirty="0">
                        <a:latin typeface="Abadi Extra Light" panose="020B0204020104020204" pitchFamily="34" charset="0"/>
                      </a:endParaRPr>
                    </a:p>
                  </a:txBody>
                  <a:tcPr>
                    <a:solidFill>
                      <a:srgbClr val="5DC2A6"/>
                    </a:solidFill>
                  </a:tcPr>
                </a:tc>
                <a:extLst>
                  <a:ext uri="{0D108BD9-81ED-4DB2-BD59-A6C34878D82A}">
                    <a16:rowId xmlns:a16="http://schemas.microsoft.com/office/drawing/2014/main" val="3370886737"/>
                  </a:ext>
                </a:extLst>
              </a:tr>
              <a:tr h="482614">
                <a:tc>
                  <a:txBody>
                    <a:bodyPr/>
                    <a:lstStyle/>
                    <a:p>
                      <a:r>
                        <a:rPr lang="en-US" sz="2400" dirty="0">
                          <a:latin typeface="Abadi Extra Light" panose="020B0204020104020204" pitchFamily="34" charset="0"/>
                        </a:rPr>
                        <a:t>Downloading the app (welcome points)</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dirty="0">
                          <a:highlight>
                            <a:srgbClr val="FFFF00"/>
                          </a:highlight>
                          <a:latin typeface="Abadi Extra Light" panose="020B0204020104020204" pitchFamily="34" charset="0"/>
                        </a:rPr>
                        <a:t>10</a:t>
                      </a:r>
                      <a:endParaRPr lang="en-AU" sz="2400"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4143760807"/>
                  </a:ext>
                </a:extLst>
              </a:tr>
              <a:tr h="482614">
                <a:tc>
                  <a:txBody>
                    <a:bodyPr/>
                    <a:lstStyle/>
                    <a:p>
                      <a:r>
                        <a:rPr lang="en-US" sz="2400" dirty="0">
                          <a:latin typeface="Abadi Extra Light" panose="020B0204020104020204" pitchFamily="34" charset="0"/>
                        </a:rPr>
                        <a:t>Sharing a job via the app</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dirty="0">
                          <a:highlight>
                            <a:srgbClr val="FFFF00"/>
                          </a:highlight>
                          <a:latin typeface="Abadi Extra Light" panose="020B0204020104020204" pitchFamily="34" charset="0"/>
                        </a:rPr>
                        <a:t>1</a:t>
                      </a:r>
                      <a:endParaRPr lang="en-AU" sz="2400"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682953196"/>
                  </a:ext>
                </a:extLst>
              </a:tr>
              <a:tr h="482614">
                <a:tc>
                  <a:txBody>
                    <a:bodyPr/>
                    <a:lstStyle/>
                    <a:p>
                      <a:r>
                        <a:rPr lang="en-US" sz="2400" dirty="0">
                          <a:latin typeface="Abadi Extra Light" panose="020B0204020104020204" pitchFamily="34" charset="0"/>
                        </a:rPr>
                        <a:t>Your referral completes the expression of interest form</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a:highlight>
                            <a:srgbClr val="FFFF00"/>
                          </a:highlight>
                          <a:latin typeface="Abadi Extra Light" panose="020B0204020104020204" pitchFamily="34" charset="0"/>
                        </a:rPr>
                        <a:t>10</a:t>
                      </a:r>
                      <a:endParaRPr lang="en-AU" sz="240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798459470"/>
                  </a:ext>
                </a:extLst>
              </a:tr>
              <a:tr h="482614">
                <a:tc>
                  <a:txBody>
                    <a:bodyPr/>
                    <a:lstStyle/>
                    <a:p>
                      <a:r>
                        <a:rPr lang="en-US" sz="2400" dirty="0">
                          <a:latin typeface="Abadi Extra Light" panose="020B0204020104020204" pitchFamily="34" charset="0"/>
                        </a:rPr>
                        <a:t>Your referral successfully completes the job interview</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dirty="0">
                          <a:highlight>
                            <a:srgbClr val="FFFF00"/>
                          </a:highlight>
                          <a:latin typeface="Abadi Extra Light" panose="020B0204020104020204" pitchFamily="34" charset="0"/>
                        </a:rPr>
                        <a:t>50</a:t>
                      </a:r>
                      <a:endParaRPr lang="en-AU" sz="2400"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722060996"/>
                  </a:ext>
                </a:extLst>
              </a:tr>
              <a:tr h="482614">
                <a:tc>
                  <a:txBody>
                    <a:bodyPr/>
                    <a:lstStyle/>
                    <a:p>
                      <a:r>
                        <a:rPr lang="en-US" sz="2400" dirty="0">
                          <a:latin typeface="Abadi Extra Light" panose="020B0204020104020204" pitchFamily="34" charset="0"/>
                        </a:rPr>
                        <a:t>Your referral is hired and finishes their first day on the job</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dirty="0">
                          <a:highlight>
                            <a:srgbClr val="FFFF00"/>
                          </a:highlight>
                          <a:latin typeface="Abadi Extra Light" panose="020B0204020104020204" pitchFamily="34" charset="0"/>
                        </a:rPr>
                        <a:t>289</a:t>
                      </a:r>
                      <a:endParaRPr lang="en-AU" sz="2400"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3807891560"/>
                  </a:ext>
                </a:extLst>
              </a:tr>
              <a:tr h="482614">
                <a:tc>
                  <a:txBody>
                    <a:bodyPr/>
                    <a:lstStyle/>
                    <a:p>
                      <a:r>
                        <a:rPr lang="en-US" sz="2400" dirty="0">
                          <a:latin typeface="Abadi Extra Light" panose="020B0204020104020204" pitchFamily="34" charset="0"/>
                        </a:rPr>
                        <a:t>Your referral reaches </a:t>
                      </a:r>
                      <a:r>
                        <a:rPr lang="en-US" sz="2400" dirty="0">
                          <a:highlight>
                            <a:srgbClr val="FFFF00"/>
                          </a:highlight>
                          <a:latin typeface="Abadi Extra Light" panose="020B0204020104020204" pitchFamily="34" charset="0"/>
                        </a:rPr>
                        <a:t>XX</a:t>
                      </a:r>
                      <a:r>
                        <a:rPr lang="en-US" sz="2400" dirty="0">
                          <a:latin typeface="Abadi Extra Light" panose="020B0204020104020204" pitchFamily="34" charset="0"/>
                        </a:rPr>
                        <a:t> months of employment</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dirty="0">
                          <a:highlight>
                            <a:srgbClr val="FFFF00"/>
                          </a:highlight>
                          <a:latin typeface="Abadi Extra Light" panose="020B0204020104020204" pitchFamily="34" charset="0"/>
                        </a:rPr>
                        <a:t>150</a:t>
                      </a:r>
                      <a:endParaRPr lang="en-AU" sz="2400"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1322535163"/>
                  </a:ext>
                </a:extLst>
              </a:tr>
              <a:tr h="482614">
                <a:tc>
                  <a:txBody>
                    <a:bodyPr/>
                    <a:lstStyle/>
                    <a:p>
                      <a:pPr algn="r"/>
                      <a:r>
                        <a:rPr lang="en-US" sz="2400" b="1" dirty="0">
                          <a:latin typeface="Abadi Extra Light" panose="020B0204020104020204" pitchFamily="34" charset="0"/>
                        </a:rPr>
                        <a:t>Total referral reward </a:t>
                      </a:r>
                      <a:r>
                        <a:rPr lang="en-US" sz="2400" dirty="0">
                          <a:latin typeface="Abadi Extra Light" panose="020B0204020104020204" pitchFamily="34" charset="0"/>
                        </a:rPr>
                        <a:t>(minus the welcome points)</a:t>
                      </a:r>
                      <a:endParaRPr lang="en-AU" sz="2400" dirty="0">
                        <a:latin typeface="Abadi Extra Light" panose="020B0204020104020204" pitchFamily="34" charset="0"/>
                      </a:endParaRPr>
                    </a:p>
                  </a:txBody>
                  <a:tcPr>
                    <a:solidFill>
                      <a:schemeClr val="bg1">
                        <a:lumMod val="95000"/>
                      </a:schemeClr>
                    </a:solidFill>
                  </a:tcPr>
                </a:tc>
                <a:tc>
                  <a:txBody>
                    <a:bodyPr/>
                    <a:lstStyle/>
                    <a:p>
                      <a:pPr algn="ctr"/>
                      <a:r>
                        <a:rPr lang="en-US" sz="2400" b="1" dirty="0">
                          <a:highlight>
                            <a:srgbClr val="FFFF00"/>
                          </a:highlight>
                          <a:latin typeface="Abadi Extra Light" panose="020B0204020104020204" pitchFamily="34" charset="0"/>
                        </a:rPr>
                        <a:t>500</a:t>
                      </a:r>
                      <a:endParaRPr lang="en-AU" sz="2400" b="1" dirty="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1151056977"/>
                  </a:ext>
                </a:extLst>
              </a:tr>
            </a:tbl>
          </a:graphicData>
        </a:graphic>
      </p:graphicFrame>
      <p:sp>
        <p:nvSpPr>
          <p:cNvPr id="9" name="Oval 8">
            <a:extLst>
              <a:ext uri="{FF2B5EF4-FFF2-40B4-BE49-F238E27FC236}">
                <a16:creationId xmlns:a16="http://schemas.microsoft.com/office/drawing/2014/main" id="{8A7C04F8-5FC6-DFF9-BB0A-88A86BFC1981}"/>
              </a:ext>
            </a:extLst>
          </p:cNvPr>
          <p:cNvSpPr/>
          <p:nvPr/>
        </p:nvSpPr>
        <p:spPr>
          <a:xfrm>
            <a:off x="-1" y="4307014"/>
            <a:ext cx="3516145" cy="1907631"/>
          </a:xfrm>
          <a:prstGeom prst="ellipse">
            <a:avLst/>
          </a:prstGeom>
          <a:solidFill>
            <a:srgbClr val="EF5D7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 point = $1</a:t>
            </a:r>
            <a:endParaRPr lang="en-AU" sz="3600" dirty="0"/>
          </a:p>
        </p:txBody>
      </p:sp>
    </p:spTree>
    <p:extLst>
      <p:ext uri="{BB962C8B-B14F-4D97-AF65-F5344CB8AC3E}">
        <p14:creationId xmlns:p14="http://schemas.microsoft.com/office/powerpoint/2010/main" val="12570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16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B0559EC9-38DD-E34C-2313-12AAAC231CF6}"/>
              </a:ext>
            </a:extLst>
          </p:cNvPr>
          <p:cNvPicPr>
            <a:picLocks noChangeAspect="1"/>
          </p:cNvPicPr>
          <p:nvPr/>
        </p:nvPicPr>
        <p:blipFill>
          <a:blip r:embed="rId4"/>
          <a:stretch>
            <a:fillRect/>
          </a:stretch>
        </p:blipFill>
        <p:spPr>
          <a:xfrm>
            <a:off x="0" y="-101600"/>
            <a:ext cx="12202252" cy="6959599"/>
          </a:xfrm>
          <a:prstGeom prst="rect">
            <a:avLst/>
          </a:prstGeom>
        </p:spPr>
      </p:pic>
    </p:spTree>
    <p:extLst>
      <p:ext uri="{BB962C8B-B14F-4D97-AF65-F5344CB8AC3E}">
        <p14:creationId xmlns:p14="http://schemas.microsoft.com/office/powerpoint/2010/main" val="48378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extLst>
              <a:ext uri="{FF2B5EF4-FFF2-40B4-BE49-F238E27FC236}">
                <a16:creationId xmlns:a16="http://schemas.microsoft.com/office/drawing/2014/main" id="{01A849FE-841C-FB5B-A0EF-58B6ADAABF21}"/>
              </a:ext>
            </a:extLst>
          </p:cNvPr>
          <p:cNvPicPr>
            <a:picLocks noChangeAspect="1"/>
          </p:cNvPicPr>
          <p:nvPr/>
        </p:nvPicPr>
        <p:blipFill>
          <a:blip r:embed="rId4"/>
          <a:stretch>
            <a:fillRect/>
          </a:stretch>
        </p:blipFill>
        <p:spPr>
          <a:xfrm>
            <a:off x="239669" y="967818"/>
            <a:ext cx="10173215" cy="5707548"/>
          </a:xfrm>
          <a:prstGeom prst="rect">
            <a:avLst/>
          </a:prstGeom>
        </p:spPr>
      </p:pic>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dirty="0"/>
              <a:t>How to download the app</a:t>
            </a:r>
            <a:endParaRPr lang="en-AU" dirty="0"/>
          </a:p>
        </p:txBody>
      </p:sp>
      <p:sp>
        <p:nvSpPr>
          <p:cNvPr id="4" name="TextBox 3">
            <a:extLst>
              <a:ext uri="{FF2B5EF4-FFF2-40B4-BE49-F238E27FC236}">
                <a16:creationId xmlns:a16="http://schemas.microsoft.com/office/drawing/2014/main" id="{394EF577-772F-E170-5330-658759FCB5F9}"/>
              </a:ext>
            </a:extLst>
          </p:cNvPr>
          <p:cNvSpPr txBox="1"/>
          <p:nvPr/>
        </p:nvSpPr>
        <p:spPr>
          <a:xfrm>
            <a:off x="6669560" y="390524"/>
            <a:ext cx="6098058" cy="369332"/>
          </a:xfrm>
          <a:prstGeom prst="rect">
            <a:avLst/>
          </a:prstGeom>
          <a:noFill/>
        </p:spPr>
        <p:txBody>
          <a:bodyPr wrap="square">
            <a:spAutoFit/>
          </a:bodyPr>
          <a:lstStyle/>
          <a:p>
            <a:r>
              <a:rPr lang="en-AU" dirty="0"/>
              <a:t>https://vimeo.com/688225762</a:t>
            </a:r>
          </a:p>
        </p:txBody>
      </p:sp>
    </p:spTree>
    <p:extLst>
      <p:ext uri="{BB962C8B-B14F-4D97-AF65-F5344CB8AC3E}">
        <p14:creationId xmlns:p14="http://schemas.microsoft.com/office/powerpoint/2010/main" val="2190022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dirty="0"/>
              <a:t>A quick tour of the app</a:t>
            </a:r>
            <a:endParaRPr lang="en-AU" dirty="0"/>
          </a:p>
        </p:txBody>
      </p:sp>
      <p:pic>
        <p:nvPicPr>
          <p:cNvPr id="14" name="Picture 13">
            <a:hlinkClick r:id="rId3"/>
            <a:extLst>
              <a:ext uri="{FF2B5EF4-FFF2-40B4-BE49-F238E27FC236}">
                <a16:creationId xmlns:a16="http://schemas.microsoft.com/office/drawing/2014/main" id="{1FB9914C-23CC-838F-B0A9-1878242182E7}"/>
              </a:ext>
            </a:extLst>
          </p:cNvPr>
          <p:cNvPicPr>
            <a:picLocks noChangeAspect="1"/>
          </p:cNvPicPr>
          <p:nvPr/>
        </p:nvPicPr>
        <p:blipFill>
          <a:blip r:embed="rId4"/>
          <a:stretch>
            <a:fillRect/>
          </a:stretch>
        </p:blipFill>
        <p:spPr>
          <a:xfrm>
            <a:off x="2231388" y="0"/>
            <a:ext cx="7560081" cy="6858000"/>
          </a:xfrm>
          <a:prstGeom prst="rect">
            <a:avLst/>
          </a:prstGeom>
        </p:spPr>
      </p:pic>
    </p:spTree>
    <p:extLst>
      <p:ext uri="{BB962C8B-B14F-4D97-AF65-F5344CB8AC3E}">
        <p14:creationId xmlns:p14="http://schemas.microsoft.com/office/powerpoint/2010/main" val="348122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1E3FB-3A2E-4589-1B4D-8AE045152E15}"/>
              </a:ext>
            </a:extLst>
          </p:cNvPr>
          <p:cNvSpPr>
            <a:spLocks noGrp="1"/>
          </p:cNvSpPr>
          <p:nvPr>
            <p:ph type="title"/>
          </p:nvPr>
        </p:nvSpPr>
        <p:spPr/>
        <p:txBody>
          <a:bodyPr>
            <a:normAutofit fontScale="90000"/>
          </a:bodyPr>
          <a:lstStyle/>
          <a:p>
            <a:r>
              <a:rPr lang="en-US" dirty="0"/>
              <a:t>How sharing works in detail</a:t>
            </a:r>
            <a:endParaRPr lang="en-AU" dirty="0"/>
          </a:p>
        </p:txBody>
      </p:sp>
      <p:sp>
        <p:nvSpPr>
          <p:cNvPr id="6" name="TextBox 5">
            <a:extLst>
              <a:ext uri="{FF2B5EF4-FFF2-40B4-BE49-F238E27FC236}">
                <a16:creationId xmlns:a16="http://schemas.microsoft.com/office/drawing/2014/main" id="{7AC8CC18-850B-99EF-0D28-49727FCEF67B}"/>
              </a:ext>
            </a:extLst>
          </p:cNvPr>
          <p:cNvSpPr txBox="1"/>
          <p:nvPr/>
        </p:nvSpPr>
        <p:spPr>
          <a:xfrm>
            <a:off x="6941408" y="300931"/>
            <a:ext cx="6098058" cy="369332"/>
          </a:xfrm>
          <a:prstGeom prst="rect">
            <a:avLst/>
          </a:prstGeom>
          <a:noFill/>
        </p:spPr>
        <p:txBody>
          <a:bodyPr wrap="square">
            <a:spAutoFit/>
          </a:bodyPr>
          <a:lstStyle/>
          <a:p>
            <a:r>
              <a:rPr lang="en-AU" dirty="0"/>
              <a:t>https://vimeo.com/674696316</a:t>
            </a:r>
          </a:p>
        </p:txBody>
      </p:sp>
      <p:pic>
        <p:nvPicPr>
          <p:cNvPr id="8" name="Picture 7">
            <a:extLst>
              <a:ext uri="{FF2B5EF4-FFF2-40B4-BE49-F238E27FC236}">
                <a16:creationId xmlns:a16="http://schemas.microsoft.com/office/drawing/2014/main" id="{F1B078A9-D1C5-E5DE-001E-00775C39E42D}"/>
              </a:ext>
            </a:extLst>
          </p:cNvPr>
          <p:cNvPicPr>
            <a:picLocks noChangeAspect="1"/>
          </p:cNvPicPr>
          <p:nvPr/>
        </p:nvPicPr>
        <p:blipFill>
          <a:blip r:embed="rId3"/>
          <a:stretch>
            <a:fillRect/>
          </a:stretch>
        </p:blipFill>
        <p:spPr>
          <a:xfrm>
            <a:off x="817105" y="907001"/>
            <a:ext cx="10557790" cy="5947591"/>
          </a:xfrm>
          <a:prstGeom prst="rect">
            <a:avLst/>
          </a:prstGeom>
        </p:spPr>
      </p:pic>
    </p:spTree>
    <p:extLst>
      <p:ext uri="{BB962C8B-B14F-4D97-AF65-F5344CB8AC3E}">
        <p14:creationId xmlns:p14="http://schemas.microsoft.com/office/powerpoint/2010/main" val="2429087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e0aede-35f5-46da-b4b2-b21244848b07">
      <Terms xmlns="http://schemas.microsoft.com/office/infopath/2007/PartnerControls"/>
    </lcf76f155ced4ddcb4097134ff3c332f>
    <TaxCatchAll xmlns="df53bcd6-b7cd-4739-b0ab-ac78f3ad91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9B58305852B14A95D3E19DC4A6B46B" ma:contentTypeVersion="16" ma:contentTypeDescription="Create a new document." ma:contentTypeScope="" ma:versionID="78dc0d62c811e731ed56085347c76119">
  <xsd:schema xmlns:xsd="http://www.w3.org/2001/XMLSchema" xmlns:xs="http://www.w3.org/2001/XMLSchema" xmlns:p="http://schemas.microsoft.com/office/2006/metadata/properties" xmlns:ns2="cee0aede-35f5-46da-b4b2-b21244848b07" xmlns:ns3="df53bcd6-b7cd-4739-b0ab-ac78f3ad9113" targetNamespace="http://schemas.microsoft.com/office/2006/metadata/properties" ma:root="true" ma:fieldsID="9fb40d1a2e83735c8c2c369111f24c27" ns2:_="" ns3:_="">
    <xsd:import namespace="cee0aede-35f5-46da-b4b2-b21244848b07"/>
    <xsd:import namespace="df53bcd6-b7cd-4739-b0ab-ac78f3ad91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aede-35f5-46da-b4b2-b21244848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5e7dcf-558f-4814-9e15-b581def9b1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53bcd6-b7cd-4739-b0ab-ac78f3ad91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1dc1bf-a1fd-4a82-bf37-4e3b46a46887}" ma:internalName="TaxCatchAll" ma:showField="CatchAllData" ma:web="df53bcd6-b7cd-4739-b0ab-ac78f3ad91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1C78FC-ABC3-4302-9F91-A797254ABBD6}">
  <ds:schemaRefs>
    <ds:schemaRef ds:uri="http://schemas.microsoft.com/sharepoint/v3/contenttype/forms"/>
  </ds:schemaRefs>
</ds:datastoreItem>
</file>

<file path=customXml/itemProps2.xml><?xml version="1.0" encoding="utf-8"?>
<ds:datastoreItem xmlns:ds="http://schemas.openxmlformats.org/officeDocument/2006/customXml" ds:itemID="{D8713B1F-ED77-4EB9-B535-E1E861F08BA7}">
  <ds:schemaRefs>
    <ds:schemaRef ds:uri="http://schemas.microsoft.com/office/2006/metadata/properties"/>
    <ds:schemaRef ds:uri="http://schemas.microsoft.com/office/infopath/2007/PartnerControls"/>
    <ds:schemaRef ds:uri="cee0aede-35f5-46da-b4b2-b21244848b07"/>
    <ds:schemaRef ds:uri="df53bcd6-b7cd-4739-b0ab-ac78f3ad9113"/>
  </ds:schemaRefs>
</ds:datastoreItem>
</file>

<file path=customXml/itemProps3.xml><?xml version="1.0" encoding="utf-8"?>
<ds:datastoreItem xmlns:ds="http://schemas.openxmlformats.org/officeDocument/2006/customXml" ds:itemID="{9D0149D6-CBD7-41C2-99E8-6588F4985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0aede-35f5-46da-b4b2-b21244848b07"/>
    <ds:schemaRef ds:uri="df53bcd6-b7cd-4739-b0ab-ac78f3ad91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478</TotalTime>
  <Words>1223</Words>
  <Application>Microsoft Office PowerPoint</Application>
  <PresentationFormat>Widescreen</PresentationFormat>
  <Paragraphs>136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Abadi</vt:lpstr>
      <vt:lpstr>Abadi Extra Light</vt:lpstr>
      <vt:lpstr>Arial</vt:lpstr>
      <vt:lpstr>Calibri</vt:lpstr>
      <vt:lpstr>Nunito Sans SemiBold</vt:lpstr>
      <vt:lpstr>Office Theme</vt:lpstr>
      <vt:lpstr>Employee Referral, but more fun and rewarding</vt:lpstr>
      <vt:lpstr>PowerPoint Presentation</vt:lpstr>
      <vt:lpstr>PowerPoint Presentation</vt:lpstr>
      <vt:lpstr>PowerPoint Presentation</vt:lpstr>
      <vt:lpstr>PowerPoint Presentation</vt:lpstr>
      <vt:lpstr>PowerPoint Presentation</vt:lpstr>
      <vt:lpstr>How to download the app</vt:lpstr>
      <vt:lpstr>A quick tour of the app</vt:lpstr>
      <vt:lpstr>How sharing works in detail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Marleen Galligan</dc:creator>
  <cp:lastModifiedBy>Marleen Galligan</cp:lastModifiedBy>
  <cp:revision>16</cp:revision>
  <dcterms:created xsi:type="dcterms:W3CDTF">2021-07-14T05:50:58Z</dcterms:created>
  <dcterms:modified xsi:type="dcterms:W3CDTF">2022-09-06T05:26:30Z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0x010100419B58305852B14A95D3E19DC4A6B46B</vt:lpwstr>
  </property>
  <property fmtid="{D5CDD505-2E9C-101B-9397-08002B2CF9AE}" pid="3" name="MediaServiceImageTags">
    <vt:lpwstr/>
  </property>
</Properties>
</file>