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327" r:id="rId5"/>
    <p:sldId id="318" r:id="rId6"/>
    <p:sldId id="317" r:id="rId7"/>
    <p:sldId id="340" r:id="rId8"/>
    <p:sldId id="339" r:id="rId9"/>
    <p:sldId id="349" r:id="rId10"/>
    <p:sldId id="344" r:id="rId11"/>
    <p:sldId id="351" r:id="rId12"/>
    <p:sldId id="345" r:id="rId13"/>
    <p:sldId id="346" r:id="rId14"/>
    <p:sldId id="320" r:id="rId15"/>
    <p:sldId id="352" r:id="rId16"/>
    <p:sldId id="313" r:id="rId17"/>
    <p:sldId id="353" r:id="rId18"/>
    <p:sldId id="316" r:id="rId19"/>
    <p:sldId id="321" r:id="rId20"/>
    <p:sldId id="322" r:id="rId21"/>
    <p:sldId id="356" r:id="rId22"/>
    <p:sldId id="330" r:id="rId23"/>
    <p:sldId id="298" r:id="rId24"/>
    <p:sldId id="354" r:id="rId25"/>
    <p:sldId id="35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C2A6"/>
    <a:srgbClr val="FAAB5F"/>
    <a:srgbClr val="C0E6DB"/>
    <a:srgbClr val="F3F9F7"/>
    <a:srgbClr val="8CD4BF"/>
    <a:srgbClr val="EF5D72"/>
    <a:srgbClr val="E1F3EE"/>
    <a:srgbClr val="FFFFFF"/>
    <a:srgbClr val="3C9E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386FC-68E8-4088-AADC-B85C22F69051}" vWet="4" dt="2022-09-06T02:30:30.394"/>
    <p1510:client id="{98241597-CE19-47A6-BB74-A0FFB4BC8BBA}" v="815" dt="2022-09-06T02:59:42.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en Galligan" userId="bd67b5f5-f97a-4eb7-af76-c46838d2311a" providerId="ADAL" clId="{9E9F6FD1-E6D1-4A9B-BF0F-F352C027FFE1}"/>
    <pc:docChg chg="custSel addSld delSld modSld">
      <pc:chgData name="Marleen Galligan" userId="bd67b5f5-f97a-4eb7-af76-c46838d2311a" providerId="ADAL" clId="{9E9F6FD1-E6D1-4A9B-BF0F-F352C027FFE1}" dt="2022-01-13T03:24:42.522" v="265" actId="478"/>
      <pc:docMkLst>
        <pc:docMk/>
      </pc:docMkLst>
      <pc:sldChg chg="modSp del mod">
        <pc:chgData name="Marleen Galligan" userId="bd67b5f5-f97a-4eb7-af76-c46838d2311a" providerId="ADAL" clId="{9E9F6FD1-E6D1-4A9B-BF0F-F352C027FFE1}" dt="2022-01-13T03:21:46.266" v="230" actId="47"/>
        <pc:sldMkLst>
          <pc:docMk/>
          <pc:sldMk cId="1316159338" sldId="290"/>
        </pc:sldMkLst>
        <pc:picChg chg="mod">
          <ac:chgData name="Marleen Galligan" userId="bd67b5f5-f97a-4eb7-af76-c46838d2311a" providerId="ADAL" clId="{9E9F6FD1-E6D1-4A9B-BF0F-F352C027FFE1}" dt="2022-01-13T03:21:26.225" v="229" actId="1076"/>
          <ac:picMkLst>
            <pc:docMk/>
            <pc:sldMk cId="1316159338" sldId="290"/>
            <ac:picMk id="4" creationId="{CE8DBC19-5D97-428B-A29F-AC0E72EAD3FA}"/>
          </ac:picMkLst>
        </pc:picChg>
      </pc:sldChg>
      <pc:sldChg chg="modSp mod">
        <pc:chgData name="Marleen Galligan" userId="bd67b5f5-f97a-4eb7-af76-c46838d2311a" providerId="ADAL" clId="{9E9F6FD1-E6D1-4A9B-BF0F-F352C027FFE1}" dt="2022-01-13T03:18:28.592" v="199" actId="1035"/>
        <pc:sldMkLst>
          <pc:docMk/>
          <pc:sldMk cId="4028790580" sldId="310"/>
        </pc:sldMkLst>
        <pc:spChg chg="mod">
          <ac:chgData name="Marleen Galligan" userId="bd67b5f5-f97a-4eb7-af76-c46838d2311a" providerId="ADAL" clId="{9E9F6FD1-E6D1-4A9B-BF0F-F352C027FFE1}" dt="2022-01-13T03:18:28.592" v="199" actId="1035"/>
          <ac:spMkLst>
            <pc:docMk/>
            <pc:sldMk cId="4028790580" sldId="310"/>
            <ac:spMk id="2" creationId="{F064C5F1-38F1-41BE-B7C1-B9D15343B6BA}"/>
          </ac:spMkLst>
        </pc:spChg>
        <pc:spChg chg="mod">
          <ac:chgData name="Marleen Galligan" userId="bd67b5f5-f97a-4eb7-af76-c46838d2311a" providerId="ADAL" clId="{9E9F6FD1-E6D1-4A9B-BF0F-F352C027FFE1}" dt="2022-01-13T03:18:28.592" v="199" actId="1035"/>
          <ac:spMkLst>
            <pc:docMk/>
            <pc:sldMk cId="4028790580" sldId="310"/>
            <ac:spMk id="5" creationId="{F35495B6-94A6-4759-8B08-D42EC36F00BB}"/>
          </ac:spMkLst>
        </pc:spChg>
        <pc:spChg chg="mod">
          <ac:chgData name="Marleen Galligan" userId="bd67b5f5-f97a-4eb7-af76-c46838d2311a" providerId="ADAL" clId="{9E9F6FD1-E6D1-4A9B-BF0F-F352C027FFE1}" dt="2022-01-13T03:18:28.592" v="199" actId="1035"/>
          <ac:spMkLst>
            <pc:docMk/>
            <pc:sldMk cId="4028790580" sldId="310"/>
            <ac:spMk id="6" creationId="{3B60C7C7-7A32-489C-9060-B9B0619E7314}"/>
          </ac:spMkLst>
        </pc:spChg>
        <pc:spChg chg="mod">
          <ac:chgData name="Marleen Galligan" userId="bd67b5f5-f97a-4eb7-af76-c46838d2311a" providerId="ADAL" clId="{9E9F6FD1-E6D1-4A9B-BF0F-F352C027FFE1}" dt="2022-01-13T03:18:28.592" v="199" actId="1035"/>
          <ac:spMkLst>
            <pc:docMk/>
            <pc:sldMk cId="4028790580" sldId="310"/>
            <ac:spMk id="7" creationId="{C336F967-DEBF-4E8C-8FEF-DEBC9A6FE304}"/>
          </ac:spMkLst>
        </pc:spChg>
        <pc:spChg chg="mod">
          <ac:chgData name="Marleen Galligan" userId="bd67b5f5-f97a-4eb7-af76-c46838d2311a" providerId="ADAL" clId="{9E9F6FD1-E6D1-4A9B-BF0F-F352C027FFE1}" dt="2022-01-13T03:18:28.592" v="199" actId="1035"/>
          <ac:spMkLst>
            <pc:docMk/>
            <pc:sldMk cId="4028790580" sldId="310"/>
            <ac:spMk id="8" creationId="{CAAC390B-A32F-4DCC-8A9A-9F7A7A3FE937}"/>
          </ac:spMkLst>
        </pc:spChg>
        <pc:spChg chg="mod">
          <ac:chgData name="Marleen Galligan" userId="bd67b5f5-f97a-4eb7-af76-c46838d2311a" providerId="ADAL" clId="{9E9F6FD1-E6D1-4A9B-BF0F-F352C027FFE1}" dt="2022-01-13T03:18:28.592" v="199" actId="1035"/>
          <ac:spMkLst>
            <pc:docMk/>
            <pc:sldMk cId="4028790580" sldId="310"/>
            <ac:spMk id="9" creationId="{CD9281A3-8CFC-47BF-AF4A-921CA909679D}"/>
          </ac:spMkLst>
        </pc:spChg>
        <pc:spChg chg="mod">
          <ac:chgData name="Marleen Galligan" userId="bd67b5f5-f97a-4eb7-af76-c46838d2311a" providerId="ADAL" clId="{9E9F6FD1-E6D1-4A9B-BF0F-F352C027FFE1}" dt="2022-01-13T03:18:28.592" v="199" actId="1035"/>
          <ac:spMkLst>
            <pc:docMk/>
            <pc:sldMk cId="4028790580" sldId="310"/>
            <ac:spMk id="13" creationId="{860A6262-638E-4FFC-9B42-FB4950774645}"/>
          </ac:spMkLst>
        </pc:spChg>
        <pc:spChg chg="mod">
          <ac:chgData name="Marleen Galligan" userId="bd67b5f5-f97a-4eb7-af76-c46838d2311a" providerId="ADAL" clId="{9E9F6FD1-E6D1-4A9B-BF0F-F352C027FFE1}" dt="2022-01-13T03:18:28.592" v="199" actId="1035"/>
          <ac:spMkLst>
            <pc:docMk/>
            <pc:sldMk cId="4028790580" sldId="310"/>
            <ac:spMk id="14" creationId="{7E6B74DB-F9ED-436B-A51F-778CE04F9741}"/>
          </ac:spMkLst>
        </pc:spChg>
        <pc:spChg chg="mod">
          <ac:chgData name="Marleen Galligan" userId="bd67b5f5-f97a-4eb7-af76-c46838d2311a" providerId="ADAL" clId="{9E9F6FD1-E6D1-4A9B-BF0F-F352C027FFE1}" dt="2022-01-13T03:18:28.592" v="199" actId="1035"/>
          <ac:spMkLst>
            <pc:docMk/>
            <pc:sldMk cId="4028790580" sldId="310"/>
            <ac:spMk id="15" creationId="{9246628D-6CF1-405F-85AE-922012C902B8}"/>
          </ac:spMkLst>
        </pc:spChg>
        <pc:spChg chg="mod">
          <ac:chgData name="Marleen Galligan" userId="bd67b5f5-f97a-4eb7-af76-c46838d2311a" providerId="ADAL" clId="{9E9F6FD1-E6D1-4A9B-BF0F-F352C027FFE1}" dt="2022-01-13T03:18:28.592" v="199" actId="1035"/>
          <ac:spMkLst>
            <pc:docMk/>
            <pc:sldMk cId="4028790580" sldId="310"/>
            <ac:spMk id="17" creationId="{974C2E80-82CE-482C-BBDD-D902168B82F0}"/>
          </ac:spMkLst>
        </pc:spChg>
        <pc:spChg chg="mod">
          <ac:chgData name="Marleen Galligan" userId="bd67b5f5-f97a-4eb7-af76-c46838d2311a" providerId="ADAL" clId="{9E9F6FD1-E6D1-4A9B-BF0F-F352C027FFE1}" dt="2022-01-13T03:18:28.592" v="199" actId="1035"/>
          <ac:spMkLst>
            <pc:docMk/>
            <pc:sldMk cId="4028790580" sldId="310"/>
            <ac:spMk id="19" creationId="{E8D23166-51D0-4FAB-811A-AC5C276B3815}"/>
          </ac:spMkLst>
        </pc:spChg>
      </pc:sldChg>
      <pc:sldChg chg="modSp mod">
        <pc:chgData name="Marleen Galligan" userId="bd67b5f5-f97a-4eb7-af76-c46838d2311a" providerId="ADAL" clId="{9E9F6FD1-E6D1-4A9B-BF0F-F352C027FFE1}" dt="2022-01-13T03:16:12.481" v="3" actId="403"/>
        <pc:sldMkLst>
          <pc:docMk/>
          <pc:sldMk cId="3347916524" sldId="313"/>
        </pc:sldMkLst>
        <pc:spChg chg="mod">
          <ac:chgData name="Marleen Galligan" userId="bd67b5f5-f97a-4eb7-af76-c46838d2311a" providerId="ADAL" clId="{9E9F6FD1-E6D1-4A9B-BF0F-F352C027FFE1}" dt="2022-01-13T03:16:12.481" v="3" actId="403"/>
          <ac:spMkLst>
            <pc:docMk/>
            <pc:sldMk cId="3347916524" sldId="313"/>
            <ac:spMk id="22" creationId="{B40C9315-9273-433D-81AA-30DC07687516}"/>
          </ac:spMkLst>
        </pc:spChg>
        <pc:spChg chg="mod">
          <ac:chgData name="Marleen Galligan" userId="bd67b5f5-f97a-4eb7-af76-c46838d2311a" providerId="ADAL" clId="{9E9F6FD1-E6D1-4A9B-BF0F-F352C027FFE1}" dt="2022-01-13T03:16:12.481" v="3" actId="403"/>
          <ac:spMkLst>
            <pc:docMk/>
            <pc:sldMk cId="3347916524" sldId="313"/>
            <ac:spMk id="24" creationId="{3BC8679B-21B9-40F1-A1E4-29A324CC6D98}"/>
          </ac:spMkLst>
        </pc:spChg>
        <pc:spChg chg="mod">
          <ac:chgData name="Marleen Galligan" userId="bd67b5f5-f97a-4eb7-af76-c46838d2311a" providerId="ADAL" clId="{9E9F6FD1-E6D1-4A9B-BF0F-F352C027FFE1}" dt="2022-01-13T03:16:12.481" v="3" actId="403"/>
          <ac:spMkLst>
            <pc:docMk/>
            <pc:sldMk cId="3347916524" sldId="313"/>
            <ac:spMk id="25" creationId="{94519E0E-FF7B-48F6-8138-18C719D84343}"/>
          </ac:spMkLst>
        </pc:spChg>
        <pc:spChg chg="mod">
          <ac:chgData name="Marleen Galligan" userId="bd67b5f5-f97a-4eb7-af76-c46838d2311a" providerId="ADAL" clId="{9E9F6FD1-E6D1-4A9B-BF0F-F352C027FFE1}" dt="2022-01-13T03:16:12.481" v="3" actId="403"/>
          <ac:spMkLst>
            <pc:docMk/>
            <pc:sldMk cId="3347916524" sldId="313"/>
            <ac:spMk id="26" creationId="{C721E18B-2DA5-48E5-92A0-B8001B9FDBB2}"/>
          </ac:spMkLst>
        </pc:spChg>
        <pc:spChg chg="mod">
          <ac:chgData name="Marleen Galligan" userId="bd67b5f5-f97a-4eb7-af76-c46838d2311a" providerId="ADAL" clId="{9E9F6FD1-E6D1-4A9B-BF0F-F352C027FFE1}" dt="2022-01-13T03:16:12.481" v="3" actId="403"/>
          <ac:spMkLst>
            <pc:docMk/>
            <pc:sldMk cId="3347916524" sldId="313"/>
            <ac:spMk id="27" creationId="{97409FE6-AD2E-4B41-BD11-E471A0978916}"/>
          </ac:spMkLst>
        </pc:spChg>
        <pc:spChg chg="mod">
          <ac:chgData name="Marleen Galligan" userId="bd67b5f5-f97a-4eb7-af76-c46838d2311a" providerId="ADAL" clId="{9E9F6FD1-E6D1-4A9B-BF0F-F352C027FFE1}" dt="2022-01-13T03:16:12.481" v="3" actId="403"/>
          <ac:spMkLst>
            <pc:docMk/>
            <pc:sldMk cId="3347916524" sldId="313"/>
            <ac:spMk id="28" creationId="{007C4B38-98AA-44D8-B659-FFBF5854CCE5}"/>
          </ac:spMkLst>
        </pc:spChg>
      </pc:sldChg>
      <pc:sldChg chg="modSp mod">
        <pc:chgData name="Marleen Galligan" userId="bd67b5f5-f97a-4eb7-af76-c46838d2311a" providerId="ADAL" clId="{9E9F6FD1-E6D1-4A9B-BF0F-F352C027FFE1}" dt="2022-01-13T03:22:12.543" v="263" actId="20577"/>
        <pc:sldMkLst>
          <pc:docMk/>
          <pc:sldMk cId="3063469835" sldId="314"/>
        </pc:sldMkLst>
        <pc:spChg chg="mod">
          <ac:chgData name="Marleen Galligan" userId="bd67b5f5-f97a-4eb7-af76-c46838d2311a" providerId="ADAL" clId="{9E9F6FD1-E6D1-4A9B-BF0F-F352C027FFE1}" dt="2022-01-13T03:22:12.543" v="263" actId="20577"/>
          <ac:spMkLst>
            <pc:docMk/>
            <pc:sldMk cId="3063469835" sldId="314"/>
            <ac:spMk id="3" creationId="{395A06B6-EF43-4197-B3C1-48683F352F42}"/>
          </ac:spMkLst>
        </pc:spChg>
        <pc:picChg chg="mod">
          <ac:chgData name="Marleen Galligan" userId="bd67b5f5-f97a-4eb7-af76-c46838d2311a" providerId="ADAL" clId="{9E9F6FD1-E6D1-4A9B-BF0F-F352C027FFE1}" dt="2022-01-13T03:21:56.308" v="232" actId="14100"/>
          <ac:picMkLst>
            <pc:docMk/>
            <pc:sldMk cId="3063469835" sldId="314"/>
            <ac:picMk id="5" creationId="{9F797DAE-61B2-448F-A359-FFCC9AEEEB30}"/>
          </ac:picMkLst>
        </pc:picChg>
      </pc:sldChg>
      <pc:sldChg chg="addSp delSp modSp new mod">
        <pc:chgData name="Marleen Galligan" userId="bd67b5f5-f97a-4eb7-af76-c46838d2311a" providerId="ADAL" clId="{9E9F6FD1-E6D1-4A9B-BF0F-F352C027FFE1}" dt="2022-01-13T03:24:42.522" v="265" actId="478"/>
        <pc:sldMkLst>
          <pc:docMk/>
          <pc:sldMk cId="644917989" sldId="315"/>
        </pc:sldMkLst>
        <pc:spChg chg="del">
          <ac:chgData name="Marleen Galligan" userId="bd67b5f5-f97a-4eb7-af76-c46838d2311a" providerId="ADAL" clId="{9E9F6FD1-E6D1-4A9B-BF0F-F352C027FFE1}" dt="2022-01-13T03:24:42.522" v="265" actId="478"/>
          <ac:spMkLst>
            <pc:docMk/>
            <pc:sldMk cId="644917989" sldId="315"/>
            <ac:spMk id="2" creationId="{61492EC2-42C5-485E-B179-34AE642DA600}"/>
          </ac:spMkLst>
        </pc:spChg>
        <pc:spChg chg="mod">
          <ac:chgData name="Marleen Galligan" userId="bd67b5f5-f97a-4eb7-af76-c46838d2311a" providerId="ADAL" clId="{9E9F6FD1-E6D1-4A9B-BF0F-F352C027FFE1}" dt="2022-01-13T03:21:19.235" v="227" actId="20577"/>
          <ac:spMkLst>
            <pc:docMk/>
            <pc:sldMk cId="644917989" sldId="315"/>
            <ac:spMk id="3" creationId="{6E42909B-54DD-468A-9C34-C08DB48F7D27}"/>
          </ac:spMkLst>
        </pc:spChg>
        <pc:spChg chg="add mod">
          <ac:chgData name="Marleen Galligan" userId="bd67b5f5-f97a-4eb7-af76-c46838d2311a" providerId="ADAL" clId="{9E9F6FD1-E6D1-4A9B-BF0F-F352C027FFE1}" dt="2022-01-13T03:24:40.420" v="264"/>
          <ac:spMkLst>
            <pc:docMk/>
            <pc:sldMk cId="644917989" sldId="315"/>
            <ac:spMk id="4" creationId="{3E7B771D-95E8-44A3-925B-84646A177BBA}"/>
          </ac:spMkLst>
        </pc:spChg>
        <pc:spChg chg="add mod">
          <ac:chgData name="Marleen Galligan" userId="bd67b5f5-f97a-4eb7-af76-c46838d2311a" providerId="ADAL" clId="{9E9F6FD1-E6D1-4A9B-BF0F-F352C027FFE1}" dt="2022-01-13T03:24:40.420" v="264"/>
          <ac:spMkLst>
            <pc:docMk/>
            <pc:sldMk cId="644917989" sldId="315"/>
            <ac:spMk id="5" creationId="{7B0AA7DE-D0BE-4AC8-988E-C3FD00F8957B}"/>
          </ac:spMkLst>
        </pc:spChg>
        <pc:spChg chg="add mod">
          <ac:chgData name="Marleen Galligan" userId="bd67b5f5-f97a-4eb7-af76-c46838d2311a" providerId="ADAL" clId="{9E9F6FD1-E6D1-4A9B-BF0F-F352C027FFE1}" dt="2022-01-13T03:24:40.420" v="264"/>
          <ac:spMkLst>
            <pc:docMk/>
            <pc:sldMk cId="644917989" sldId="315"/>
            <ac:spMk id="6" creationId="{A2790286-15E9-4E53-B80F-78D9A2DFB758}"/>
          </ac:spMkLst>
        </pc:spChg>
      </pc:sldChg>
    </pc:docChg>
  </pc:docChgLst>
  <pc:docChgLst>
    <pc:chgData name="Jennifer Lauder" userId="f6d0f560-ca8d-4952-ab60-531b504a912d" providerId="ADAL" clId="{D6C00EA7-96B9-45FA-9031-54845697AC66}"/>
    <pc:docChg chg="custSel modSld">
      <pc:chgData name="Jennifer Lauder" userId="f6d0f560-ca8d-4952-ab60-531b504a912d" providerId="ADAL" clId="{D6C00EA7-96B9-45FA-9031-54845697AC66}" dt="2022-06-09T02:20:13.179" v="478" actId="20577"/>
      <pc:docMkLst>
        <pc:docMk/>
      </pc:docMkLst>
      <pc:sldChg chg="modNotesTx">
        <pc:chgData name="Jennifer Lauder" userId="f6d0f560-ca8d-4952-ab60-531b504a912d" providerId="ADAL" clId="{D6C00EA7-96B9-45FA-9031-54845697AC66}" dt="2022-06-09T02:19:04.398" v="384" actId="20577"/>
        <pc:sldMkLst>
          <pc:docMk/>
          <pc:sldMk cId="2391714204" sldId="256"/>
        </pc:sldMkLst>
      </pc:sldChg>
      <pc:sldChg chg="modSp mod">
        <pc:chgData name="Jennifer Lauder" userId="f6d0f560-ca8d-4952-ab60-531b504a912d" providerId="ADAL" clId="{D6C00EA7-96B9-45FA-9031-54845697AC66}" dt="2022-02-10T23:47:04.972" v="41" actId="404"/>
        <pc:sldMkLst>
          <pc:docMk/>
          <pc:sldMk cId="1707488328" sldId="267"/>
        </pc:sldMkLst>
        <pc:spChg chg="mod">
          <ac:chgData name="Jennifer Lauder" userId="f6d0f560-ca8d-4952-ab60-531b504a912d" providerId="ADAL" clId="{D6C00EA7-96B9-45FA-9031-54845697AC66}" dt="2022-02-10T23:47:04.972" v="41" actId="404"/>
          <ac:spMkLst>
            <pc:docMk/>
            <pc:sldMk cId="1707488328" sldId="267"/>
            <ac:spMk id="3" creationId="{73DD55B1-B7D4-084C-926E-B20D560A0B2B}"/>
          </ac:spMkLst>
        </pc:spChg>
      </pc:sldChg>
      <pc:sldChg chg="addSp delSp modSp mod">
        <pc:chgData name="Jennifer Lauder" userId="f6d0f560-ca8d-4952-ab60-531b504a912d" providerId="ADAL" clId="{D6C00EA7-96B9-45FA-9031-54845697AC66}" dt="2022-01-11T22:57:19.110" v="37" actId="1076"/>
        <pc:sldMkLst>
          <pc:docMk/>
          <pc:sldMk cId="3347916524" sldId="313"/>
        </pc:sldMkLst>
        <pc:spChg chg="mod">
          <ac:chgData name="Jennifer Lauder" userId="f6d0f560-ca8d-4952-ab60-531b504a912d" providerId="ADAL" clId="{D6C00EA7-96B9-45FA-9031-54845697AC66}" dt="2022-01-11T22:53:26.556" v="3" actId="1076"/>
          <ac:spMkLst>
            <pc:docMk/>
            <pc:sldMk cId="3347916524" sldId="313"/>
            <ac:spMk id="6" creationId="{3B60C7C7-7A32-489C-9060-B9B0619E7314}"/>
          </ac:spMkLst>
        </pc:spChg>
        <pc:spChg chg="mod">
          <ac:chgData name="Jennifer Lauder" userId="f6d0f560-ca8d-4952-ab60-531b504a912d" providerId="ADAL" clId="{D6C00EA7-96B9-45FA-9031-54845697AC66}" dt="2022-01-11T22:53:58.889" v="9" actId="1076"/>
          <ac:spMkLst>
            <pc:docMk/>
            <pc:sldMk cId="3347916524" sldId="313"/>
            <ac:spMk id="7" creationId="{C336F967-DEBF-4E8C-8FEF-DEBC9A6FE304}"/>
          </ac:spMkLst>
        </pc:spChg>
        <pc:spChg chg="mod">
          <ac:chgData name="Jennifer Lauder" userId="f6d0f560-ca8d-4952-ab60-531b504a912d" providerId="ADAL" clId="{D6C00EA7-96B9-45FA-9031-54845697AC66}" dt="2022-01-11T22:54:11.555" v="12" actId="1076"/>
          <ac:spMkLst>
            <pc:docMk/>
            <pc:sldMk cId="3347916524" sldId="313"/>
            <ac:spMk id="8" creationId="{CAAC390B-A32F-4DCC-8A9A-9F7A7A3FE937}"/>
          </ac:spMkLst>
        </pc:spChg>
        <pc:spChg chg="mod">
          <ac:chgData name="Jennifer Lauder" userId="f6d0f560-ca8d-4952-ab60-531b504a912d" providerId="ADAL" clId="{D6C00EA7-96B9-45FA-9031-54845697AC66}" dt="2022-01-11T22:53:35.478" v="5" actId="1076"/>
          <ac:spMkLst>
            <pc:docMk/>
            <pc:sldMk cId="3347916524" sldId="313"/>
            <ac:spMk id="9" creationId="{CD9281A3-8CFC-47BF-AF4A-921CA909679D}"/>
          </ac:spMkLst>
        </pc:spChg>
        <pc:spChg chg="mod">
          <ac:chgData name="Jennifer Lauder" userId="f6d0f560-ca8d-4952-ab60-531b504a912d" providerId="ADAL" clId="{D6C00EA7-96B9-45FA-9031-54845697AC66}" dt="2022-01-11T22:54:32.049" v="15" actId="1076"/>
          <ac:spMkLst>
            <pc:docMk/>
            <pc:sldMk cId="3347916524" sldId="313"/>
            <ac:spMk id="17" creationId="{974C2E80-82CE-482C-BBDD-D902168B82F0}"/>
          </ac:spMkLst>
        </pc:spChg>
        <pc:spChg chg="add mod">
          <ac:chgData name="Jennifer Lauder" userId="f6d0f560-ca8d-4952-ab60-531b504a912d" providerId="ADAL" clId="{D6C00EA7-96B9-45FA-9031-54845697AC66}" dt="2022-01-11T22:54:38.251" v="17" actId="1076"/>
          <ac:spMkLst>
            <pc:docMk/>
            <pc:sldMk cId="3347916524" sldId="313"/>
            <ac:spMk id="20" creationId="{EE319ACB-3054-43F5-A416-9353680D36C0}"/>
          </ac:spMkLst>
        </pc:spChg>
        <pc:spChg chg="add del mod">
          <ac:chgData name="Jennifer Lauder" userId="f6d0f560-ca8d-4952-ab60-531b504a912d" providerId="ADAL" clId="{D6C00EA7-96B9-45FA-9031-54845697AC66}" dt="2022-01-11T22:54:41.120" v="19" actId="478"/>
          <ac:spMkLst>
            <pc:docMk/>
            <pc:sldMk cId="3347916524" sldId="313"/>
            <ac:spMk id="21" creationId="{08A86F26-F9AD-42CE-BFFF-8969849FED12}"/>
          </ac:spMkLst>
        </pc:spChg>
        <pc:spChg chg="mod">
          <ac:chgData name="Jennifer Lauder" userId="f6d0f560-ca8d-4952-ab60-531b504a912d" providerId="ADAL" clId="{D6C00EA7-96B9-45FA-9031-54845697AC66}" dt="2022-01-11T22:53:18.581" v="1" actId="1076"/>
          <ac:spMkLst>
            <pc:docMk/>
            <pc:sldMk cId="3347916524" sldId="313"/>
            <ac:spMk id="22" creationId="{B40C9315-9273-433D-81AA-30DC07687516}"/>
          </ac:spMkLst>
        </pc:spChg>
        <pc:spChg chg="mod">
          <ac:chgData name="Jennifer Lauder" userId="f6d0f560-ca8d-4952-ab60-531b504a912d" providerId="ADAL" clId="{D6C00EA7-96B9-45FA-9031-54845697AC66}" dt="2022-01-11T22:53:32.353" v="4" actId="1076"/>
          <ac:spMkLst>
            <pc:docMk/>
            <pc:sldMk cId="3347916524" sldId="313"/>
            <ac:spMk id="24" creationId="{3BC8679B-21B9-40F1-A1E4-29A324CC6D98}"/>
          </ac:spMkLst>
        </pc:spChg>
        <pc:spChg chg="mod">
          <ac:chgData name="Jennifer Lauder" userId="f6d0f560-ca8d-4952-ab60-531b504a912d" providerId="ADAL" clId="{D6C00EA7-96B9-45FA-9031-54845697AC66}" dt="2022-01-11T22:57:19.110" v="37" actId="1076"/>
          <ac:spMkLst>
            <pc:docMk/>
            <pc:sldMk cId="3347916524" sldId="313"/>
            <ac:spMk id="25" creationId="{94519E0E-FF7B-48F6-8138-18C719D84343}"/>
          </ac:spMkLst>
        </pc:spChg>
        <pc:spChg chg="mod">
          <ac:chgData name="Jennifer Lauder" userId="f6d0f560-ca8d-4952-ab60-531b504a912d" providerId="ADAL" clId="{D6C00EA7-96B9-45FA-9031-54845697AC66}" dt="2022-01-11T22:54:09.549" v="11" actId="1076"/>
          <ac:spMkLst>
            <pc:docMk/>
            <pc:sldMk cId="3347916524" sldId="313"/>
            <ac:spMk id="26" creationId="{C721E18B-2DA5-48E5-92A0-B8001B9FDBB2}"/>
          </ac:spMkLst>
        </pc:spChg>
        <pc:spChg chg="mod">
          <ac:chgData name="Jennifer Lauder" userId="f6d0f560-ca8d-4952-ab60-531b504a912d" providerId="ADAL" clId="{D6C00EA7-96B9-45FA-9031-54845697AC66}" dt="2022-01-11T22:56:57.269" v="34" actId="20577"/>
          <ac:spMkLst>
            <pc:docMk/>
            <pc:sldMk cId="3347916524" sldId="313"/>
            <ac:spMk id="27" creationId="{97409FE6-AD2E-4B41-BD11-E471A0978916}"/>
          </ac:spMkLst>
        </pc:spChg>
        <pc:spChg chg="add mod">
          <ac:chgData name="Jennifer Lauder" userId="f6d0f560-ca8d-4952-ab60-531b504a912d" providerId="ADAL" clId="{D6C00EA7-96B9-45FA-9031-54845697AC66}" dt="2022-01-11T22:57:11.258" v="36" actId="1076"/>
          <ac:spMkLst>
            <pc:docMk/>
            <pc:sldMk cId="3347916524" sldId="313"/>
            <ac:spMk id="28" creationId="{007C4B38-98AA-44D8-B659-FFBF5854CCE5}"/>
          </ac:spMkLst>
        </pc:spChg>
        <pc:picChg chg="add del mod">
          <ac:chgData name="Jennifer Lauder" userId="f6d0f560-ca8d-4952-ab60-531b504a912d" providerId="ADAL" clId="{D6C00EA7-96B9-45FA-9031-54845697AC66}" dt="2022-01-11T22:55:03.495" v="23" actId="478"/>
          <ac:picMkLst>
            <pc:docMk/>
            <pc:sldMk cId="3347916524" sldId="313"/>
            <ac:picMk id="4" creationId="{6827E82D-A8C0-4BA8-A133-510C67DE931C}"/>
          </ac:picMkLst>
        </pc:picChg>
        <pc:picChg chg="mod">
          <ac:chgData name="Jennifer Lauder" userId="f6d0f560-ca8d-4952-ab60-531b504a912d" providerId="ADAL" clId="{D6C00EA7-96B9-45FA-9031-54845697AC66}" dt="2022-01-11T22:53:22.228" v="2" actId="1076"/>
          <ac:picMkLst>
            <pc:docMk/>
            <pc:sldMk cId="3347916524" sldId="313"/>
            <ac:picMk id="10" creationId="{DBE231DC-1587-46B5-B863-2751CC1F11D7}"/>
          </ac:picMkLst>
        </pc:picChg>
        <pc:picChg chg="add mod">
          <ac:chgData name="Jennifer Lauder" userId="f6d0f560-ca8d-4952-ab60-531b504a912d" providerId="ADAL" clId="{D6C00EA7-96B9-45FA-9031-54845697AC66}" dt="2022-01-11T22:56:32.704" v="32" actId="14100"/>
          <ac:picMkLst>
            <pc:docMk/>
            <pc:sldMk cId="3347916524" sldId="313"/>
            <ac:picMk id="11" creationId="{777F4457-F384-4F51-BCCF-9E46B9D64D2B}"/>
          </ac:picMkLst>
        </pc:picChg>
        <pc:picChg chg="mod">
          <ac:chgData name="Jennifer Lauder" userId="f6d0f560-ca8d-4952-ab60-531b504a912d" providerId="ADAL" clId="{D6C00EA7-96B9-45FA-9031-54845697AC66}" dt="2022-01-11T22:53:41.759" v="6" actId="1076"/>
          <ac:picMkLst>
            <pc:docMk/>
            <pc:sldMk cId="3347916524" sldId="313"/>
            <ac:picMk id="12" creationId="{95902557-FE93-40E1-8F08-C91F0E59C16D}"/>
          </ac:picMkLst>
        </pc:picChg>
        <pc:picChg chg="mod">
          <ac:chgData name="Jennifer Lauder" userId="f6d0f560-ca8d-4952-ab60-531b504a912d" providerId="ADAL" clId="{D6C00EA7-96B9-45FA-9031-54845697AC66}" dt="2022-01-11T22:53:49.838" v="7" actId="1076"/>
          <ac:picMkLst>
            <pc:docMk/>
            <pc:sldMk cId="3347916524" sldId="313"/>
            <ac:picMk id="14" creationId="{89F3265B-CEB4-4685-9099-F70096DDE3E6}"/>
          </ac:picMkLst>
        </pc:picChg>
        <pc:picChg chg="mod">
          <ac:chgData name="Jennifer Lauder" userId="f6d0f560-ca8d-4952-ab60-531b504a912d" providerId="ADAL" clId="{D6C00EA7-96B9-45FA-9031-54845697AC66}" dt="2022-01-11T22:54:04.243" v="10" actId="1076"/>
          <ac:picMkLst>
            <pc:docMk/>
            <pc:sldMk cId="3347916524" sldId="313"/>
            <ac:picMk id="16" creationId="{386A1322-A4D9-4D25-9944-5540B2B7005F}"/>
          </ac:picMkLst>
        </pc:picChg>
        <pc:picChg chg="mod">
          <ac:chgData name="Jennifer Lauder" userId="f6d0f560-ca8d-4952-ab60-531b504a912d" providerId="ADAL" clId="{D6C00EA7-96B9-45FA-9031-54845697AC66}" dt="2022-01-11T22:56:28.039" v="31" actId="1076"/>
          <ac:picMkLst>
            <pc:docMk/>
            <pc:sldMk cId="3347916524" sldId="313"/>
            <ac:picMk id="19" creationId="{D5ED661E-931D-4AF1-A948-530919E5F0F4}"/>
          </ac:picMkLst>
        </pc:picChg>
      </pc:sldChg>
      <pc:sldChg chg="modNotesTx">
        <pc:chgData name="Jennifer Lauder" userId="f6d0f560-ca8d-4952-ab60-531b504a912d" providerId="ADAL" clId="{D6C00EA7-96B9-45FA-9031-54845697AC66}" dt="2022-06-09T02:20:13.179" v="478" actId="20577"/>
        <pc:sldMkLst>
          <pc:docMk/>
          <pc:sldMk cId="4046556749" sldId="317"/>
        </pc:sldMkLst>
      </pc:sldChg>
    </pc:docChg>
  </pc:docChgLst>
  <pc:docChgLst>
    <pc:chgData name="Marleen Galligan" userId="bd67b5f5-f97a-4eb7-af76-c46838d2311a" providerId="ADAL" clId="{C97E5D41-F872-4E8A-93D7-A404221BC10C}"/>
    <pc:docChg chg="undo custSel addSld modSld sldOrd modMainMaster">
      <pc:chgData name="Marleen Galligan" userId="bd67b5f5-f97a-4eb7-af76-c46838d2311a" providerId="ADAL" clId="{C97E5D41-F872-4E8A-93D7-A404221BC10C}" dt="2022-02-11T04:45:20.410" v="4076" actId="14100"/>
      <pc:docMkLst>
        <pc:docMk/>
      </pc:docMkLst>
      <pc:sldChg chg="addSp delSp modSp mod modNotesTx">
        <pc:chgData name="Marleen Galligan" userId="bd67b5f5-f97a-4eb7-af76-c46838d2311a" providerId="ADAL" clId="{C97E5D41-F872-4E8A-93D7-A404221BC10C}" dt="2022-02-11T04:45:20.410" v="4076" actId="14100"/>
        <pc:sldMkLst>
          <pc:docMk/>
          <pc:sldMk cId="1707488328" sldId="267"/>
        </pc:sldMkLst>
        <pc:spChg chg="del">
          <ac:chgData name="Marleen Galligan" userId="bd67b5f5-f97a-4eb7-af76-c46838d2311a" providerId="ADAL" clId="{C97E5D41-F872-4E8A-93D7-A404221BC10C}" dt="2022-02-09T22:58:33.870" v="947" actId="478"/>
          <ac:spMkLst>
            <pc:docMk/>
            <pc:sldMk cId="1707488328" sldId="267"/>
            <ac:spMk id="2" creationId="{5D1DA90F-1EE8-A84B-82A1-E3C307C70E26}"/>
          </ac:spMkLst>
        </pc:spChg>
        <pc:spChg chg="mod">
          <ac:chgData name="Marleen Galligan" userId="bd67b5f5-f97a-4eb7-af76-c46838d2311a" providerId="ADAL" clId="{C97E5D41-F872-4E8A-93D7-A404221BC10C}" dt="2022-02-11T04:45:20.410" v="4076" actId="14100"/>
          <ac:spMkLst>
            <pc:docMk/>
            <pc:sldMk cId="1707488328" sldId="267"/>
            <ac:spMk id="3" creationId="{73DD55B1-B7D4-084C-926E-B20D560A0B2B}"/>
          </ac:spMkLst>
        </pc:spChg>
        <pc:spChg chg="del">
          <ac:chgData name="Marleen Galligan" userId="bd67b5f5-f97a-4eb7-af76-c46838d2311a" providerId="ADAL" clId="{C97E5D41-F872-4E8A-93D7-A404221BC10C}" dt="2022-02-09T22:58:14.520" v="942" actId="478"/>
          <ac:spMkLst>
            <pc:docMk/>
            <pc:sldMk cId="1707488328" sldId="267"/>
            <ac:spMk id="5" creationId="{CB9F97E1-2FB9-44E4-B2CA-598CFE709A45}"/>
          </ac:spMkLst>
        </pc:spChg>
        <pc:spChg chg="add del mod">
          <ac:chgData name="Marleen Galligan" userId="bd67b5f5-f97a-4eb7-af76-c46838d2311a" providerId="ADAL" clId="{C97E5D41-F872-4E8A-93D7-A404221BC10C}" dt="2022-02-09T22:59:00.927" v="955" actId="478"/>
          <ac:spMkLst>
            <pc:docMk/>
            <pc:sldMk cId="1707488328" sldId="267"/>
            <ac:spMk id="9" creationId="{CA8943AF-F61E-44B5-A4DA-3CD419658D1C}"/>
          </ac:spMkLst>
        </pc:spChg>
        <pc:picChg chg="mod">
          <ac:chgData name="Marleen Galligan" userId="bd67b5f5-f97a-4eb7-af76-c46838d2311a" providerId="ADAL" clId="{C97E5D41-F872-4E8A-93D7-A404221BC10C}" dt="2022-02-09T22:58:31.274" v="946" actId="1076"/>
          <ac:picMkLst>
            <pc:docMk/>
            <pc:sldMk cId="1707488328" sldId="267"/>
            <ac:picMk id="6" creationId="{6033743B-679D-4BFA-8617-3B6924DF3E7E}"/>
          </ac:picMkLst>
        </pc:picChg>
        <pc:picChg chg="mod">
          <ac:chgData name="Marleen Galligan" userId="bd67b5f5-f97a-4eb7-af76-c46838d2311a" providerId="ADAL" clId="{C97E5D41-F872-4E8A-93D7-A404221BC10C}" dt="2022-02-09T22:58:58.826" v="954" actId="14100"/>
          <ac:picMkLst>
            <pc:docMk/>
            <pc:sldMk cId="1707488328" sldId="267"/>
            <ac:picMk id="7" creationId="{13BB9B3F-9A6F-41AA-870D-7805FA9C621D}"/>
          </ac:picMkLst>
        </pc:picChg>
        <pc:picChg chg="add mod ord">
          <ac:chgData name="Marleen Galligan" userId="bd67b5f5-f97a-4eb7-af76-c46838d2311a" providerId="ADAL" clId="{C97E5D41-F872-4E8A-93D7-A404221BC10C}" dt="2022-02-09T22:58:24.704" v="944" actId="1076"/>
          <ac:picMkLst>
            <pc:docMk/>
            <pc:sldMk cId="1707488328" sldId="267"/>
            <ac:picMk id="8" creationId="{9120C331-FD41-4E98-918D-7DEC69F778B8}"/>
          </ac:picMkLst>
        </pc:picChg>
      </pc:sldChg>
      <pc:sldChg chg="addSp modSp mod">
        <pc:chgData name="Marleen Galligan" userId="bd67b5f5-f97a-4eb7-af76-c46838d2311a" providerId="ADAL" clId="{C97E5D41-F872-4E8A-93D7-A404221BC10C}" dt="2022-02-09T22:48:12.913" v="50" actId="1036"/>
        <pc:sldMkLst>
          <pc:docMk/>
          <pc:sldMk cId="109782300" sldId="281"/>
        </pc:sldMkLst>
        <pc:spChg chg="mod">
          <ac:chgData name="Marleen Galligan" userId="bd67b5f5-f97a-4eb7-af76-c46838d2311a" providerId="ADAL" clId="{C97E5D41-F872-4E8A-93D7-A404221BC10C}" dt="2022-02-09T22:48:12.913" v="50" actId="1036"/>
          <ac:spMkLst>
            <pc:docMk/>
            <pc:sldMk cId="109782300" sldId="281"/>
            <ac:spMk id="2" creationId="{A40351E2-CB9C-4A37-8298-A11D76B00D74}"/>
          </ac:spMkLst>
        </pc:spChg>
        <pc:spChg chg="add mod">
          <ac:chgData name="Marleen Galligan" userId="bd67b5f5-f97a-4eb7-af76-c46838d2311a" providerId="ADAL" clId="{C97E5D41-F872-4E8A-93D7-A404221BC10C}" dt="2022-02-09T22:48:07.981" v="40" actId="20577"/>
          <ac:spMkLst>
            <pc:docMk/>
            <pc:sldMk cId="109782300" sldId="281"/>
            <ac:spMk id="16" creationId="{23BF0F87-006C-4667-BF2F-27ADABBF85E8}"/>
          </ac:spMkLst>
        </pc:spChg>
      </pc:sldChg>
      <pc:sldChg chg="addSp modSp mod">
        <pc:chgData name="Marleen Galligan" userId="bd67b5f5-f97a-4eb7-af76-c46838d2311a" providerId="ADAL" clId="{C97E5D41-F872-4E8A-93D7-A404221BC10C}" dt="2022-02-11T03:58:09.618" v="2805" actId="113"/>
        <pc:sldMkLst>
          <pc:docMk/>
          <pc:sldMk cId="1702905272" sldId="298"/>
        </pc:sldMkLst>
        <pc:spChg chg="mod">
          <ac:chgData name="Marleen Galligan" userId="bd67b5f5-f97a-4eb7-af76-c46838d2311a" providerId="ADAL" clId="{C97E5D41-F872-4E8A-93D7-A404221BC10C}" dt="2022-02-11T03:58:09.618" v="2805" actId="113"/>
          <ac:spMkLst>
            <pc:docMk/>
            <pc:sldMk cId="1702905272" sldId="298"/>
            <ac:spMk id="14" creationId="{3BB6704C-E554-4137-94FC-1CA3E7B7C442}"/>
          </ac:spMkLst>
        </pc:spChg>
        <pc:picChg chg="add mod">
          <ac:chgData name="Marleen Galligan" userId="bd67b5f5-f97a-4eb7-af76-c46838d2311a" providerId="ADAL" clId="{C97E5D41-F872-4E8A-93D7-A404221BC10C}" dt="2022-02-11T03:55:03.570" v="2348" actId="1076"/>
          <ac:picMkLst>
            <pc:docMk/>
            <pc:sldMk cId="1702905272" sldId="298"/>
            <ac:picMk id="5" creationId="{A0D9E091-7E99-45F6-ABE7-1E53EA0B2D4A}"/>
          </ac:picMkLst>
        </pc:picChg>
      </pc:sldChg>
      <pc:sldChg chg="addSp delSp modSp mod ord modNotesTx">
        <pc:chgData name="Marleen Galligan" userId="bd67b5f5-f97a-4eb7-af76-c46838d2311a" providerId="ADAL" clId="{C97E5D41-F872-4E8A-93D7-A404221BC10C}" dt="2022-02-09T23:19:54.019" v="1713" actId="1076"/>
        <pc:sldMkLst>
          <pc:docMk/>
          <pc:sldMk cId="2555758883" sldId="301"/>
        </pc:sldMkLst>
        <pc:spChg chg="mod">
          <ac:chgData name="Marleen Galligan" userId="bd67b5f5-f97a-4eb7-af76-c46838d2311a" providerId="ADAL" clId="{C97E5D41-F872-4E8A-93D7-A404221BC10C}" dt="2022-02-09T23:19:12.496" v="1699" actId="14100"/>
          <ac:spMkLst>
            <pc:docMk/>
            <pc:sldMk cId="2555758883" sldId="301"/>
            <ac:spMk id="2" creationId="{91EFBB53-5264-4ABF-A1E3-BDC8E615BD25}"/>
          </ac:spMkLst>
        </pc:spChg>
        <pc:picChg chg="add del mod">
          <ac:chgData name="Marleen Galligan" userId="bd67b5f5-f97a-4eb7-af76-c46838d2311a" providerId="ADAL" clId="{C97E5D41-F872-4E8A-93D7-A404221BC10C}" dt="2022-02-09T23:19:37.378" v="1705" actId="21"/>
          <ac:picMkLst>
            <pc:docMk/>
            <pc:sldMk cId="2555758883" sldId="301"/>
            <ac:picMk id="5" creationId="{7F85FF99-8000-43FB-8E14-8B3C472411C3}"/>
          </ac:picMkLst>
        </pc:picChg>
        <pc:picChg chg="add mod">
          <ac:chgData name="Marleen Galligan" userId="bd67b5f5-f97a-4eb7-af76-c46838d2311a" providerId="ADAL" clId="{C97E5D41-F872-4E8A-93D7-A404221BC10C}" dt="2022-02-09T23:19:54.019" v="1713" actId="1076"/>
          <ac:picMkLst>
            <pc:docMk/>
            <pc:sldMk cId="2555758883" sldId="301"/>
            <ac:picMk id="7" creationId="{FB63CB0C-C63B-4D75-BE97-F73D5AAE6841}"/>
          </ac:picMkLst>
        </pc:picChg>
      </pc:sldChg>
      <pc:sldChg chg="delSp modSp mod">
        <pc:chgData name="Marleen Galligan" userId="bd67b5f5-f97a-4eb7-af76-c46838d2311a" providerId="ADAL" clId="{C97E5D41-F872-4E8A-93D7-A404221BC10C}" dt="2022-02-11T03:48:42.554" v="1942" actId="1076"/>
        <pc:sldMkLst>
          <pc:docMk/>
          <pc:sldMk cId="4028790580" sldId="310"/>
        </pc:sldMkLst>
        <pc:spChg chg="del">
          <ac:chgData name="Marleen Galligan" userId="bd67b5f5-f97a-4eb7-af76-c46838d2311a" providerId="ADAL" clId="{C97E5D41-F872-4E8A-93D7-A404221BC10C}" dt="2022-02-09T23:00:12.749" v="973" actId="478"/>
          <ac:spMkLst>
            <pc:docMk/>
            <pc:sldMk cId="4028790580" sldId="310"/>
            <ac:spMk id="5" creationId="{F35495B6-94A6-4759-8B08-D42EC36F00BB}"/>
          </ac:spMkLst>
        </pc:spChg>
        <pc:spChg chg="mod">
          <ac:chgData name="Marleen Galligan" userId="bd67b5f5-f97a-4eb7-af76-c46838d2311a" providerId="ADAL" clId="{C97E5D41-F872-4E8A-93D7-A404221BC10C}" dt="2022-02-09T23:00:16.665" v="975" actId="1076"/>
          <ac:spMkLst>
            <pc:docMk/>
            <pc:sldMk cId="4028790580" sldId="310"/>
            <ac:spMk id="6" creationId="{3B60C7C7-7A32-489C-9060-B9B0619E7314}"/>
          </ac:spMkLst>
        </pc:spChg>
        <pc:spChg chg="mod">
          <ac:chgData name="Marleen Galligan" userId="bd67b5f5-f97a-4eb7-af76-c46838d2311a" providerId="ADAL" clId="{C97E5D41-F872-4E8A-93D7-A404221BC10C}" dt="2022-02-11T03:48:42.554" v="1942" actId="1076"/>
          <ac:spMkLst>
            <pc:docMk/>
            <pc:sldMk cId="4028790580" sldId="310"/>
            <ac:spMk id="7" creationId="{C336F967-DEBF-4E8C-8FEF-DEBC9A6FE304}"/>
          </ac:spMkLst>
        </pc:spChg>
        <pc:spChg chg="mod">
          <ac:chgData name="Marleen Galligan" userId="bd67b5f5-f97a-4eb7-af76-c46838d2311a" providerId="ADAL" clId="{C97E5D41-F872-4E8A-93D7-A404221BC10C}" dt="2022-02-09T23:01:48.914" v="1178" actId="1036"/>
          <ac:spMkLst>
            <pc:docMk/>
            <pc:sldMk cId="4028790580" sldId="310"/>
            <ac:spMk id="8" creationId="{CAAC390B-A32F-4DCC-8A9A-9F7A7A3FE937}"/>
          </ac:spMkLst>
        </pc:spChg>
        <pc:spChg chg="mod">
          <ac:chgData name="Marleen Galligan" userId="bd67b5f5-f97a-4eb7-af76-c46838d2311a" providerId="ADAL" clId="{C97E5D41-F872-4E8A-93D7-A404221BC10C}" dt="2022-02-09T23:00:14.853" v="974" actId="1076"/>
          <ac:spMkLst>
            <pc:docMk/>
            <pc:sldMk cId="4028790580" sldId="310"/>
            <ac:spMk id="9" creationId="{CD9281A3-8CFC-47BF-AF4A-921CA909679D}"/>
          </ac:spMkLst>
        </pc:spChg>
        <pc:spChg chg="mod">
          <ac:chgData name="Marleen Galligan" userId="bd67b5f5-f97a-4eb7-af76-c46838d2311a" providerId="ADAL" clId="{C97E5D41-F872-4E8A-93D7-A404221BC10C}" dt="2022-02-11T03:48:34.980" v="1939" actId="20577"/>
          <ac:spMkLst>
            <pc:docMk/>
            <pc:sldMk cId="4028790580" sldId="310"/>
            <ac:spMk id="13" creationId="{860A6262-638E-4FFC-9B42-FB4950774645}"/>
          </ac:spMkLst>
        </pc:spChg>
        <pc:spChg chg="mod">
          <ac:chgData name="Marleen Galligan" userId="bd67b5f5-f97a-4eb7-af76-c46838d2311a" providerId="ADAL" clId="{C97E5D41-F872-4E8A-93D7-A404221BC10C}" dt="2022-02-11T03:48:40.812" v="1941" actId="1076"/>
          <ac:spMkLst>
            <pc:docMk/>
            <pc:sldMk cId="4028790580" sldId="310"/>
            <ac:spMk id="14" creationId="{7E6B74DB-F9ED-436B-A51F-778CE04F9741}"/>
          </ac:spMkLst>
        </pc:spChg>
        <pc:spChg chg="mod">
          <ac:chgData name="Marleen Galligan" userId="bd67b5f5-f97a-4eb7-af76-c46838d2311a" providerId="ADAL" clId="{C97E5D41-F872-4E8A-93D7-A404221BC10C}" dt="2022-02-09T23:01:46.561" v="1175" actId="1036"/>
          <ac:spMkLst>
            <pc:docMk/>
            <pc:sldMk cId="4028790580" sldId="310"/>
            <ac:spMk id="15" creationId="{9246628D-6CF1-405F-85AE-922012C902B8}"/>
          </ac:spMkLst>
        </pc:spChg>
        <pc:spChg chg="mod">
          <ac:chgData name="Marleen Galligan" userId="bd67b5f5-f97a-4eb7-af76-c46838d2311a" providerId="ADAL" clId="{C97E5D41-F872-4E8A-93D7-A404221BC10C}" dt="2022-02-09T23:00:29.310" v="986" actId="1076"/>
          <ac:spMkLst>
            <pc:docMk/>
            <pc:sldMk cId="4028790580" sldId="310"/>
            <ac:spMk id="17" creationId="{974C2E80-82CE-482C-BBDD-D902168B82F0}"/>
          </ac:spMkLst>
        </pc:spChg>
        <pc:spChg chg="mod">
          <ac:chgData name="Marleen Galligan" userId="bd67b5f5-f97a-4eb7-af76-c46838d2311a" providerId="ADAL" clId="{C97E5D41-F872-4E8A-93D7-A404221BC10C}" dt="2022-02-09T23:02:03.392" v="1194" actId="20577"/>
          <ac:spMkLst>
            <pc:docMk/>
            <pc:sldMk cId="4028790580" sldId="310"/>
            <ac:spMk id="19" creationId="{E8D23166-51D0-4FAB-811A-AC5C276B3815}"/>
          </ac:spMkLst>
        </pc:spChg>
      </pc:sldChg>
      <pc:sldChg chg="addSp modSp mod">
        <pc:chgData name="Marleen Galligan" userId="bd67b5f5-f97a-4eb7-af76-c46838d2311a" providerId="ADAL" clId="{C97E5D41-F872-4E8A-93D7-A404221BC10C}" dt="2022-02-09T23:19:40.924" v="1707" actId="1076"/>
        <pc:sldMkLst>
          <pc:docMk/>
          <pc:sldMk cId="2418856526" sldId="311"/>
        </pc:sldMkLst>
        <pc:spChg chg="mod">
          <ac:chgData name="Marleen Galligan" userId="bd67b5f5-f97a-4eb7-af76-c46838d2311a" providerId="ADAL" clId="{C97E5D41-F872-4E8A-93D7-A404221BC10C}" dt="2022-02-09T23:16:48.445" v="1416" actId="20577"/>
          <ac:spMkLst>
            <pc:docMk/>
            <pc:sldMk cId="2418856526" sldId="311"/>
            <ac:spMk id="3" creationId="{8B3A2CFC-2A87-4E9C-B1E0-B8970D1B687B}"/>
          </ac:spMkLst>
        </pc:spChg>
        <pc:picChg chg="add mod">
          <ac:chgData name="Marleen Galligan" userId="bd67b5f5-f97a-4eb7-af76-c46838d2311a" providerId="ADAL" clId="{C97E5D41-F872-4E8A-93D7-A404221BC10C}" dt="2022-02-09T23:19:40.924" v="1707" actId="1076"/>
          <ac:picMkLst>
            <pc:docMk/>
            <pc:sldMk cId="2418856526" sldId="311"/>
            <ac:picMk id="5" creationId="{67D26664-6185-4830-BFCD-C5EF6CD6C3EA}"/>
          </ac:picMkLst>
        </pc:picChg>
      </pc:sldChg>
      <pc:sldChg chg="delSp modSp mod modAnim">
        <pc:chgData name="Marleen Galligan" userId="bd67b5f5-f97a-4eb7-af76-c46838d2311a" providerId="ADAL" clId="{C97E5D41-F872-4E8A-93D7-A404221BC10C}" dt="2022-02-11T03:51:33.174" v="2130" actId="1035"/>
        <pc:sldMkLst>
          <pc:docMk/>
          <pc:sldMk cId="3347916524" sldId="313"/>
        </pc:sldMkLst>
        <pc:spChg chg="mod">
          <ac:chgData name="Marleen Galligan" userId="bd67b5f5-f97a-4eb7-af76-c46838d2311a" providerId="ADAL" clId="{C97E5D41-F872-4E8A-93D7-A404221BC10C}" dt="2022-02-11T03:51:33.174" v="2130" actId="1035"/>
          <ac:spMkLst>
            <pc:docMk/>
            <pc:sldMk cId="3347916524" sldId="313"/>
            <ac:spMk id="6" creationId="{3B60C7C7-7A32-489C-9060-B9B0619E7314}"/>
          </ac:spMkLst>
        </pc:spChg>
        <pc:spChg chg="mod">
          <ac:chgData name="Marleen Galligan" userId="bd67b5f5-f97a-4eb7-af76-c46838d2311a" providerId="ADAL" clId="{C97E5D41-F872-4E8A-93D7-A404221BC10C}" dt="2022-02-11T03:51:33.174" v="2130" actId="1035"/>
          <ac:spMkLst>
            <pc:docMk/>
            <pc:sldMk cId="3347916524" sldId="313"/>
            <ac:spMk id="7" creationId="{C336F967-DEBF-4E8C-8FEF-DEBC9A6FE304}"/>
          </ac:spMkLst>
        </pc:spChg>
        <pc:spChg chg="mod">
          <ac:chgData name="Marleen Galligan" userId="bd67b5f5-f97a-4eb7-af76-c46838d2311a" providerId="ADAL" clId="{C97E5D41-F872-4E8A-93D7-A404221BC10C}" dt="2022-02-11T03:51:33.174" v="2130" actId="1035"/>
          <ac:spMkLst>
            <pc:docMk/>
            <pc:sldMk cId="3347916524" sldId="313"/>
            <ac:spMk id="8" creationId="{CAAC390B-A32F-4DCC-8A9A-9F7A7A3FE937}"/>
          </ac:spMkLst>
        </pc:spChg>
        <pc:spChg chg="mod">
          <ac:chgData name="Marleen Galligan" userId="bd67b5f5-f97a-4eb7-af76-c46838d2311a" providerId="ADAL" clId="{C97E5D41-F872-4E8A-93D7-A404221BC10C}" dt="2022-02-11T03:51:33.174" v="2130" actId="1035"/>
          <ac:spMkLst>
            <pc:docMk/>
            <pc:sldMk cId="3347916524" sldId="313"/>
            <ac:spMk id="9" creationId="{CD9281A3-8CFC-47BF-AF4A-921CA909679D}"/>
          </ac:spMkLst>
        </pc:spChg>
        <pc:spChg chg="mod">
          <ac:chgData name="Marleen Galligan" userId="bd67b5f5-f97a-4eb7-af76-c46838d2311a" providerId="ADAL" clId="{C97E5D41-F872-4E8A-93D7-A404221BC10C}" dt="2022-02-11T03:51:33.174" v="2130" actId="1035"/>
          <ac:spMkLst>
            <pc:docMk/>
            <pc:sldMk cId="3347916524" sldId="313"/>
            <ac:spMk id="17" creationId="{974C2E80-82CE-482C-BBDD-D902168B82F0}"/>
          </ac:spMkLst>
        </pc:spChg>
        <pc:spChg chg="mod">
          <ac:chgData name="Marleen Galligan" userId="bd67b5f5-f97a-4eb7-af76-c46838d2311a" providerId="ADAL" clId="{C97E5D41-F872-4E8A-93D7-A404221BC10C}" dt="2022-02-11T03:51:33.174" v="2130" actId="1035"/>
          <ac:spMkLst>
            <pc:docMk/>
            <pc:sldMk cId="3347916524" sldId="313"/>
            <ac:spMk id="20" creationId="{EE319ACB-3054-43F5-A416-9353680D36C0}"/>
          </ac:spMkLst>
        </pc:spChg>
        <pc:spChg chg="mod">
          <ac:chgData name="Marleen Galligan" userId="bd67b5f5-f97a-4eb7-af76-c46838d2311a" providerId="ADAL" clId="{C97E5D41-F872-4E8A-93D7-A404221BC10C}" dt="2022-02-11T03:51:33.174" v="2130" actId="1035"/>
          <ac:spMkLst>
            <pc:docMk/>
            <pc:sldMk cId="3347916524" sldId="313"/>
            <ac:spMk id="22" creationId="{B40C9315-9273-433D-81AA-30DC07687516}"/>
          </ac:spMkLst>
        </pc:spChg>
        <pc:spChg chg="del mod">
          <ac:chgData name="Marleen Galligan" userId="bd67b5f5-f97a-4eb7-af76-c46838d2311a" providerId="ADAL" clId="{C97E5D41-F872-4E8A-93D7-A404221BC10C}" dt="2022-02-11T03:50:28.239" v="2053" actId="478"/>
          <ac:spMkLst>
            <pc:docMk/>
            <pc:sldMk cId="3347916524" sldId="313"/>
            <ac:spMk id="23" creationId="{ECC507D8-A5CD-487E-BF79-831DD356DFF3}"/>
          </ac:spMkLst>
        </pc:spChg>
        <pc:spChg chg="mod">
          <ac:chgData name="Marleen Galligan" userId="bd67b5f5-f97a-4eb7-af76-c46838d2311a" providerId="ADAL" clId="{C97E5D41-F872-4E8A-93D7-A404221BC10C}" dt="2022-02-11T03:51:33.174" v="2130" actId="1035"/>
          <ac:spMkLst>
            <pc:docMk/>
            <pc:sldMk cId="3347916524" sldId="313"/>
            <ac:spMk id="24" creationId="{3BC8679B-21B9-40F1-A1E4-29A324CC6D98}"/>
          </ac:spMkLst>
        </pc:spChg>
        <pc:spChg chg="mod">
          <ac:chgData name="Marleen Galligan" userId="bd67b5f5-f97a-4eb7-af76-c46838d2311a" providerId="ADAL" clId="{C97E5D41-F872-4E8A-93D7-A404221BC10C}" dt="2022-02-11T03:51:33.174" v="2130" actId="1035"/>
          <ac:spMkLst>
            <pc:docMk/>
            <pc:sldMk cId="3347916524" sldId="313"/>
            <ac:spMk id="25" creationId="{94519E0E-FF7B-48F6-8138-18C719D84343}"/>
          </ac:spMkLst>
        </pc:spChg>
        <pc:spChg chg="mod">
          <ac:chgData name="Marleen Galligan" userId="bd67b5f5-f97a-4eb7-af76-c46838d2311a" providerId="ADAL" clId="{C97E5D41-F872-4E8A-93D7-A404221BC10C}" dt="2022-02-11T03:51:33.174" v="2130" actId="1035"/>
          <ac:spMkLst>
            <pc:docMk/>
            <pc:sldMk cId="3347916524" sldId="313"/>
            <ac:spMk id="26" creationId="{C721E18B-2DA5-48E5-92A0-B8001B9FDBB2}"/>
          </ac:spMkLst>
        </pc:spChg>
        <pc:spChg chg="mod">
          <ac:chgData name="Marleen Galligan" userId="bd67b5f5-f97a-4eb7-af76-c46838d2311a" providerId="ADAL" clId="{C97E5D41-F872-4E8A-93D7-A404221BC10C}" dt="2022-02-11T03:51:33.174" v="2130" actId="1035"/>
          <ac:spMkLst>
            <pc:docMk/>
            <pc:sldMk cId="3347916524" sldId="313"/>
            <ac:spMk id="27" creationId="{97409FE6-AD2E-4B41-BD11-E471A0978916}"/>
          </ac:spMkLst>
        </pc:spChg>
        <pc:spChg chg="mod">
          <ac:chgData name="Marleen Galligan" userId="bd67b5f5-f97a-4eb7-af76-c46838d2311a" providerId="ADAL" clId="{C97E5D41-F872-4E8A-93D7-A404221BC10C}" dt="2022-02-11T03:51:33.174" v="2130" actId="1035"/>
          <ac:spMkLst>
            <pc:docMk/>
            <pc:sldMk cId="3347916524" sldId="313"/>
            <ac:spMk id="28" creationId="{007C4B38-98AA-44D8-B659-FFBF5854CCE5}"/>
          </ac:spMkLst>
        </pc:spChg>
        <pc:picChg chg="mod">
          <ac:chgData name="Marleen Galligan" userId="bd67b5f5-f97a-4eb7-af76-c46838d2311a" providerId="ADAL" clId="{C97E5D41-F872-4E8A-93D7-A404221BC10C}" dt="2022-02-11T03:49:30.836" v="1983" actId="1076"/>
          <ac:picMkLst>
            <pc:docMk/>
            <pc:sldMk cId="3347916524" sldId="313"/>
            <ac:picMk id="10" creationId="{DBE231DC-1587-46B5-B863-2751CC1F11D7}"/>
          </ac:picMkLst>
        </pc:picChg>
        <pc:picChg chg="mod">
          <ac:chgData name="Marleen Galligan" userId="bd67b5f5-f97a-4eb7-af76-c46838d2311a" providerId="ADAL" clId="{C97E5D41-F872-4E8A-93D7-A404221BC10C}" dt="2022-02-11T03:49:38.228" v="1984" actId="408"/>
          <ac:picMkLst>
            <pc:docMk/>
            <pc:sldMk cId="3347916524" sldId="313"/>
            <ac:picMk id="11" creationId="{777F4457-F384-4F51-BCCF-9E46B9D64D2B}"/>
          </ac:picMkLst>
        </pc:picChg>
        <pc:picChg chg="mod">
          <ac:chgData name="Marleen Galligan" userId="bd67b5f5-f97a-4eb7-af76-c46838d2311a" providerId="ADAL" clId="{C97E5D41-F872-4E8A-93D7-A404221BC10C}" dt="2022-02-11T03:49:38.228" v="1984" actId="408"/>
          <ac:picMkLst>
            <pc:docMk/>
            <pc:sldMk cId="3347916524" sldId="313"/>
            <ac:picMk id="12" creationId="{95902557-FE93-40E1-8F08-C91F0E59C16D}"/>
          </ac:picMkLst>
        </pc:picChg>
        <pc:picChg chg="mod">
          <ac:chgData name="Marleen Galligan" userId="bd67b5f5-f97a-4eb7-af76-c46838d2311a" providerId="ADAL" clId="{C97E5D41-F872-4E8A-93D7-A404221BC10C}" dt="2022-02-11T03:49:38.228" v="1984" actId="408"/>
          <ac:picMkLst>
            <pc:docMk/>
            <pc:sldMk cId="3347916524" sldId="313"/>
            <ac:picMk id="14" creationId="{89F3265B-CEB4-4685-9099-F70096DDE3E6}"/>
          </ac:picMkLst>
        </pc:picChg>
        <pc:picChg chg="mod">
          <ac:chgData name="Marleen Galligan" userId="bd67b5f5-f97a-4eb7-af76-c46838d2311a" providerId="ADAL" clId="{C97E5D41-F872-4E8A-93D7-A404221BC10C}" dt="2022-02-11T03:49:48.938" v="1988" actId="1038"/>
          <ac:picMkLst>
            <pc:docMk/>
            <pc:sldMk cId="3347916524" sldId="313"/>
            <ac:picMk id="16" creationId="{386A1322-A4D9-4D25-9944-5540B2B7005F}"/>
          </ac:picMkLst>
        </pc:picChg>
        <pc:picChg chg="mod">
          <ac:chgData name="Marleen Galligan" userId="bd67b5f5-f97a-4eb7-af76-c46838d2311a" providerId="ADAL" clId="{C97E5D41-F872-4E8A-93D7-A404221BC10C}" dt="2022-02-11T03:49:22.384" v="1972" actId="14100"/>
          <ac:picMkLst>
            <pc:docMk/>
            <pc:sldMk cId="3347916524" sldId="313"/>
            <ac:picMk id="19" creationId="{D5ED661E-931D-4AF1-A948-530919E5F0F4}"/>
          </ac:picMkLst>
        </pc:picChg>
      </pc:sldChg>
      <pc:sldChg chg="addSp delSp modSp mod modNotesTx">
        <pc:chgData name="Marleen Galligan" userId="bd67b5f5-f97a-4eb7-af76-c46838d2311a" providerId="ADAL" clId="{C97E5D41-F872-4E8A-93D7-A404221BC10C}" dt="2022-02-09T23:24:12.259" v="1901" actId="732"/>
        <pc:sldMkLst>
          <pc:docMk/>
          <pc:sldMk cId="3063469835" sldId="314"/>
        </pc:sldMkLst>
        <pc:spChg chg="mod">
          <ac:chgData name="Marleen Galligan" userId="bd67b5f5-f97a-4eb7-af76-c46838d2311a" providerId="ADAL" clId="{C97E5D41-F872-4E8A-93D7-A404221BC10C}" dt="2022-02-09T23:20:37.762" v="1727" actId="20577"/>
          <ac:spMkLst>
            <pc:docMk/>
            <pc:sldMk cId="3063469835" sldId="314"/>
            <ac:spMk id="3" creationId="{395A06B6-EF43-4197-B3C1-48683F352F42}"/>
          </ac:spMkLst>
        </pc:spChg>
        <pc:picChg chg="add mod modCrop">
          <ac:chgData name="Marleen Galligan" userId="bd67b5f5-f97a-4eb7-af76-c46838d2311a" providerId="ADAL" clId="{C97E5D41-F872-4E8A-93D7-A404221BC10C}" dt="2022-02-09T23:24:12.259" v="1901" actId="732"/>
          <ac:picMkLst>
            <pc:docMk/>
            <pc:sldMk cId="3063469835" sldId="314"/>
            <ac:picMk id="4" creationId="{E6379716-890B-4F03-9C70-10039EF15493}"/>
          </ac:picMkLst>
        </pc:picChg>
        <pc:picChg chg="del">
          <ac:chgData name="Marleen Galligan" userId="bd67b5f5-f97a-4eb7-af76-c46838d2311a" providerId="ADAL" clId="{C97E5D41-F872-4E8A-93D7-A404221BC10C}" dt="2022-02-09T23:20:39.312" v="1728" actId="478"/>
          <ac:picMkLst>
            <pc:docMk/>
            <pc:sldMk cId="3063469835" sldId="314"/>
            <ac:picMk id="5" creationId="{9F797DAE-61B2-448F-A359-FFCC9AEEEB30}"/>
          </ac:picMkLst>
        </pc:picChg>
      </pc:sldChg>
      <pc:sldChg chg="addSp modSp mod ord">
        <pc:chgData name="Marleen Galligan" userId="bd67b5f5-f97a-4eb7-af76-c46838d2311a" providerId="ADAL" clId="{C97E5D41-F872-4E8A-93D7-A404221BC10C}" dt="2022-02-09T23:20:18.228" v="1717" actId="1076"/>
        <pc:sldMkLst>
          <pc:docMk/>
          <pc:sldMk cId="644917989" sldId="315"/>
        </pc:sldMkLst>
        <pc:picChg chg="add mod">
          <ac:chgData name="Marleen Galligan" userId="bd67b5f5-f97a-4eb7-af76-c46838d2311a" providerId="ADAL" clId="{C97E5D41-F872-4E8A-93D7-A404221BC10C}" dt="2022-02-09T23:20:18.228" v="1717" actId="1076"/>
          <ac:picMkLst>
            <pc:docMk/>
            <pc:sldMk cId="644917989" sldId="315"/>
            <ac:picMk id="7" creationId="{BA01D5BE-9560-40ED-ABDF-7C33E3D163C9}"/>
          </ac:picMkLst>
        </pc:picChg>
      </pc:sldChg>
      <pc:sldChg chg="modSp mod modAnim">
        <pc:chgData name="Marleen Galligan" userId="bd67b5f5-f97a-4eb7-af76-c46838d2311a" providerId="ADAL" clId="{C97E5D41-F872-4E8A-93D7-A404221BC10C}" dt="2022-02-11T03:53:24.301" v="2299" actId="1035"/>
        <pc:sldMkLst>
          <pc:docMk/>
          <pc:sldMk cId="24404658" sldId="316"/>
        </pc:sldMkLst>
        <pc:spChg chg="mod">
          <ac:chgData name="Marleen Galligan" userId="bd67b5f5-f97a-4eb7-af76-c46838d2311a" providerId="ADAL" clId="{C97E5D41-F872-4E8A-93D7-A404221BC10C}" dt="2022-02-11T03:51:44.365" v="2159" actId="1036"/>
          <ac:spMkLst>
            <pc:docMk/>
            <pc:sldMk cId="24404658" sldId="316"/>
            <ac:spMk id="6" creationId="{3B60C7C7-7A32-489C-9060-B9B0619E7314}"/>
          </ac:spMkLst>
        </pc:spChg>
        <pc:spChg chg="mod">
          <ac:chgData name="Marleen Galligan" userId="bd67b5f5-f97a-4eb7-af76-c46838d2311a" providerId="ADAL" clId="{C97E5D41-F872-4E8A-93D7-A404221BC10C}" dt="2022-02-11T03:51:44.365" v="2159" actId="1036"/>
          <ac:spMkLst>
            <pc:docMk/>
            <pc:sldMk cId="24404658" sldId="316"/>
            <ac:spMk id="7" creationId="{C336F967-DEBF-4E8C-8FEF-DEBC9A6FE304}"/>
          </ac:spMkLst>
        </pc:spChg>
        <pc:spChg chg="mod">
          <ac:chgData name="Marleen Galligan" userId="bd67b5f5-f97a-4eb7-af76-c46838d2311a" providerId="ADAL" clId="{C97E5D41-F872-4E8A-93D7-A404221BC10C}" dt="2022-02-11T03:51:44.365" v="2159" actId="1036"/>
          <ac:spMkLst>
            <pc:docMk/>
            <pc:sldMk cId="24404658" sldId="316"/>
            <ac:spMk id="8" creationId="{CAAC390B-A32F-4DCC-8A9A-9F7A7A3FE937}"/>
          </ac:spMkLst>
        </pc:spChg>
        <pc:spChg chg="mod">
          <ac:chgData name="Marleen Galligan" userId="bd67b5f5-f97a-4eb7-af76-c46838d2311a" providerId="ADAL" clId="{C97E5D41-F872-4E8A-93D7-A404221BC10C}" dt="2022-02-11T03:51:44.365" v="2159" actId="1036"/>
          <ac:spMkLst>
            <pc:docMk/>
            <pc:sldMk cId="24404658" sldId="316"/>
            <ac:spMk id="9" creationId="{CD9281A3-8CFC-47BF-AF4A-921CA909679D}"/>
          </ac:spMkLst>
        </pc:spChg>
        <pc:spChg chg="mod">
          <ac:chgData name="Marleen Galligan" userId="bd67b5f5-f97a-4eb7-af76-c46838d2311a" providerId="ADAL" clId="{C97E5D41-F872-4E8A-93D7-A404221BC10C}" dt="2022-02-11T03:51:44.365" v="2159" actId="1036"/>
          <ac:spMkLst>
            <pc:docMk/>
            <pc:sldMk cId="24404658" sldId="316"/>
            <ac:spMk id="17" creationId="{974C2E80-82CE-482C-BBDD-D902168B82F0}"/>
          </ac:spMkLst>
        </pc:spChg>
        <pc:spChg chg="mod">
          <ac:chgData name="Marleen Galligan" userId="bd67b5f5-f97a-4eb7-af76-c46838d2311a" providerId="ADAL" clId="{C97E5D41-F872-4E8A-93D7-A404221BC10C}" dt="2022-02-11T03:51:44.365" v="2159" actId="1036"/>
          <ac:spMkLst>
            <pc:docMk/>
            <pc:sldMk cId="24404658" sldId="316"/>
            <ac:spMk id="20" creationId="{EE319ACB-3054-43F5-A416-9353680D36C0}"/>
          </ac:spMkLst>
        </pc:spChg>
        <pc:spChg chg="mod">
          <ac:chgData name="Marleen Galligan" userId="bd67b5f5-f97a-4eb7-af76-c46838d2311a" providerId="ADAL" clId="{C97E5D41-F872-4E8A-93D7-A404221BC10C}" dt="2022-02-11T03:51:44.365" v="2159" actId="1036"/>
          <ac:spMkLst>
            <pc:docMk/>
            <pc:sldMk cId="24404658" sldId="316"/>
            <ac:spMk id="22" creationId="{B40C9315-9273-433D-81AA-30DC07687516}"/>
          </ac:spMkLst>
        </pc:spChg>
        <pc:spChg chg="mod">
          <ac:chgData name="Marleen Galligan" userId="bd67b5f5-f97a-4eb7-af76-c46838d2311a" providerId="ADAL" clId="{C97E5D41-F872-4E8A-93D7-A404221BC10C}" dt="2022-02-11T03:51:44.365" v="2159" actId="1036"/>
          <ac:spMkLst>
            <pc:docMk/>
            <pc:sldMk cId="24404658" sldId="316"/>
            <ac:spMk id="23" creationId="{ECC507D8-A5CD-487E-BF79-831DD356DFF3}"/>
          </ac:spMkLst>
        </pc:spChg>
        <pc:spChg chg="mod">
          <ac:chgData name="Marleen Galligan" userId="bd67b5f5-f97a-4eb7-af76-c46838d2311a" providerId="ADAL" clId="{C97E5D41-F872-4E8A-93D7-A404221BC10C}" dt="2022-02-11T03:52:24.623" v="2219" actId="20577"/>
          <ac:spMkLst>
            <pc:docMk/>
            <pc:sldMk cId="24404658" sldId="316"/>
            <ac:spMk id="24" creationId="{3BC8679B-21B9-40F1-A1E4-29A324CC6D98}"/>
          </ac:spMkLst>
        </pc:spChg>
        <pc:spChg chg="mod">
          <ac:chgData name="Marleen Galligan" userId="bd67b5f5-f97a-4eb7-af76-c46838d2311a" providerId="ADAL" clId="{C97E5D41-F872-4E8A-93D7-A404221BC10C}" dt="2022-02-11T03:52:33.531" v="2221" actId="1076"/>
          <ac:spMkLst>
            <pc:docMk/>
            <pc:sldMk cId="24404658" sldId="316"/>
            <ac:spMk id="25" creationId="{94519E0E-FF7B-48F6-8138-18C719D84343}"/>
          </ac:spMkLst>
        </pc:spChg>
        <pc:spChg chg="mod">
          <ac:chgData name="Marleen Galligan" userId="bd67b5f5-f97a-4eb7-af76-c46838d2311a" providerId="ADAL" clId="{C97E5D41-F872-4E8A-93D7-A404221BC10C}" dt="2022-02-11T03:52:37.541" v="2222" actId="14100"/>
          <ac:spMkLst>
            <pc:docMk/>
            <pc:sldMk cId="24404658" sldId="316"/>
            <ac:spMk id="26" creationId="{C721E18B-2DA5-48E5-92A0-B8001B9FDBB2}"/>
          </ac:spMkLst>
        </pc:spChg>
        <pc:spChg chg="mod">
          <ac:chgData name="Marleen Galligan" userId="bd67b5f5-f97a-4eb7-af76-c46838d2311a" providerId="ADAL" clId="{C97E5D41-F872-4E8A-93D7-A404221BC10C}" dt="2022-02-11T03:52:42.892" v="2223" actId="14100"/>
          <ac:spMkLst>
            <pc:docMk/>
            <pc:sldMk cId="24404658" sldId="316"/>
            <ac:spMk id="27" creationId="{97409FE6-AD2E-4B41-BD11-E471A0978916}"/>
          </ac:spMkLst>
        </pc:spChg>
        <pc:spChg chg="mod">
          <ac:chgData name="Marleen Galligan" userId="bd67b5f5-f97a-4eb7-af76-c46838d2311a" providerId="ADAL" clId="{C97E5D41-F872-4E8A-93D7-A404221BC10C}" dt="2022-02-11T03:53:12.572" v="2274" actId="20577"/>
          <ac:spMkLst>
            <pc:docMk/>
            <pc:sldMk cId="24404658" sldId="316"/>
            <ac:spMk id="28" creationId="{007C4B38-98AA-44D8-B659-FFBF5854CCE5}"/>
          </ac:spMkLst>
        </pc:spChg>
        <pc:picChg chg="mod">
          <ac:chgData name="Marleen Galligan" userId="bd67b5f5-f97a-4eb7-af76-c46838d2311a" providerId="ADAL" clId="{C97E5D41-F872-4E8A-93D7-A404221BC10C}" dt="2022-02-11T03:53:24.301" v="2299" actId="1035"/>
          <ac:picMkLst>
            <pc:docMk/>
            <pc:sldMk cId="24404658" sldId="316"/>
            <ac:picMk id="4" creationId="{1DE2D805-F7F4-42BF-AEF2-5C9C21A26E43}"/>
          </ac:picMkLst>
        </pc:picChg>
        <pc:picChg chg="mod">
          <ac:chgData name="Marleen Galligan" userId="bd67b5f5-f97a-4eb7-af76-c46838d2311a" providerId="ADAL" clId="{C97E5D41-F872-4E8A-93D7-A404221BC10C}" dt="2022-02-11T03:53:24.301" v="2299" actId="1035"/>
          <ac:picMkLst>
            <pc:docMk/>
            <pc:sldMk cId="24404658" sldId="316"/>
            <ac:picMk id="13" creationId="{386DC5A1-5101-4EB1-86C8-D6817FE30E8C}"/>
          </ac:picMkLst>
        </pc:picChg>
        <pc:picChg chg="mod">
          <ac:chgData name="Marleen Galligan" userId="bd67b5f5-f97a-4eb7-af76-c46838d2311a" providerId="ADAL" clId="{C97E5D41-F872-4E8A-93D7-A404221BC10C}" dt="2022-02-11T03:53:24.301" v="2299" actId="1035"/>
          <ac:picMkLst>
            <pc:docMk/>
            <pc:sldMk cId="24404658" sldId="316"/>
            <ac:picMk id="18" creationId="{77BD56F2-C586-4591-8C8F-2CA5817D16E0}"/>
          </ac:picMkLst>
        </pc:picChg>
        <pc:picChg chg="mod">
          <ac:chgData name="Marleen Galligan" userId="bd67b5f5-f97a-4eb7-af76-c46838d2311a" providerId="ADAL" clId="{C97E5D41-F872-4E8A-93D7-A404221BC10C}" dt="2022-02-11T03:53:24.301" v="2299" actId="1035"/>
          <ac:picMkLst>
            <pc:docMk/>
            <pc:sldMk cId="24404658" sldId="316"/>
            <ac:picMk id="29" creationId="{9E2AA5C8-F386-4D5B-8206-B73CA08FEF2F}"/>
          </ac:picMkLst>
        </pc:picChg>
        <pc:picChg chg="mod">
          <ac:chgData name="Marleen Galligan" userId="bd67b5f5-f97a-4eb7-af76-c46838d2311a" providerId="ADAL" clId="{C97E5D41-F872-4E8A-93D7-A404221BC10C}" dt="2022-02-11T03:53:24.301" v="2299" actId="1035"/>
          <ac:picMkLst>
            <pc:docMk/>
            <pc:sldMk cId="24404658" sldId="316"/>
            <ac:picMk id="31" creationId="{9EABE411-1ACD-439D-8668-F32F0B5924FD}"/>
          </ac:picMkLst>
        </pc:picChg>
        <pc:picChg chg="mod">
          <ac:chgData name="Marleen Galligan" userId="bd67b5f5-f97a-4eb7-af76-c46838d2311a" providerId="ADAL" clId="{C97E5D41-F872-4E8A-93D7-A404221BC10C}" dt="2022-02-11T03:53:24.301" v="2299" actId="1035"/>
          <ac:picMkLst>
            <pc:docMk/>
            <pc:sldMk cId="24404658" sldId="316"/>
            <ac:picMk id="33" creationId="{336548FE-7C7D-495A-A616-2E6721DB5B4D}"/>
          </ac:picMkLst>
        </pc:picChg>
      </pc:sldChg>
      <pc:sldChg chg="addSp delSp modSp new mod modNotesTx">
        <pc:chgData name="Marleen Galligan" userId="bd67b5f5-f97a-4eb7-af76-c46838d2311a" providerId="ADAL" clId="{C97E5D41-F872-4E8A-93D7-A404221BC10C}" dt="2022-02-09T22:56:24.479" v="927" actId="20577"/>
        <pc:sldMkLst>
          <pc:docMk/>
          <pc:sldMk cId="4046556749" sldId="317"/>
        </pc:sldMkLst>
        <pc:spChg chg="mod">
          <ac:chgData name="Marleen Galligan" userId="bd67b5f5-f97a-4eb7-af76-c46838d2311a" providerId="ADAL" clId="{C97E5D41-F872-4E8A-93D7-A404221BC10C}" dt="2022-02-09T22:56:24.479" v="927" actId="20577"/>
          <ac:spMkLst>
            <pc:docMk/>
            <pc:sldMk cId="4046556749" sldId="317"/>
            <ac:spMk id="2" creationId="{934AD242-50FB-4BB5-91FD-A3D3B6508F7D}"/>
          </ac:spMkLst>
        </pc:spChg>
        <pc:spChg chg="mod">
          <ac:chgData name="Marleen Galligan" userId="bd67b5f5-f97a-4eb7-af76-c46838d2311a" providerId="ADAL" clId="{C97E5D41-F872-4E8A-93D7-A404221BC10C}" dt="2022-02-09T22:48:40.153" v="72" actId="20577"/>
          <ac:spMkLst>
            <pc:docMk/>
            <pc:sldMk cId="4046556749" sldId="317"/>
            <ac:spMk id="3" creationId="{B5C106AD-F39B-4C05-8104-2F9A16665060}"/>
          </ac:spMkLst>
        </pc:spChg>
        <pc:picChg chg="add mod">
          <ac:chgData name="Marleen Galligan" userId="bd67b5f5-f97a-4eb7-af76-c46838d2311a" providerId="ADAL" clId="{C97E5D41-F872-4E8A-93D7-A404221BC10C}" dt="2022-02-09T22:52:54.461" v="562" actId="1076"/>
          <ac:picMkLst>
            <pc:docMk/>
            <pc:sldMk cId="4046556749" sldId="317"/>
            <ac:picMk id="5" creationId="{77FE67C2-8A42-4C1E-B884-00DF12CEA0AF}"/>
          </ac:picMkLst>
        </pc:picChg>
        <pc:picChg chg="add mod ord">
          <ac:chgData name="Marleen Galligan" userId="bd67b5f5-f97a-4eb7-af76-c46838d2311a" providerId="ADAL" clId="{C97E5D41-F872-4E8A-93D7-A404221BC10C}" dt="2022-02-09T22:53:02.740" v="564" actId="1076"/>
          <ac:picMkLst>
            <pc:docMk/>
            <pc:sldMk cId="4046556749" sldId="317"/>
            <ac:picMk id="7" creationId="{CDACFF1B-35EB-4AEF-85F9-D9BC934ACD25}"/>
          </ac:picMkLst>
        </pc:picChg>
        <pc:picChg chg="add del mod">
          <ac:chgData name="Marleen Galligan" userId="bd67b5f5-f97a-4eb7-af76-c46838d2311a" providerId="ADAL" clId="{C97E5D41-F872-4E8A-93D7-A404221BC10C}" dt="2022-02-09T22:53:06.050" v="566"/>
          <ac:picMkLst>
            <pc:docMk/>
            <pc:sldMk cId="4046556749" sldId="317"/>
            <ac:picMk id="8" creationId="{85504A1B-BBA5-4367-BCE5-23BB1E388FB9}"/>
          </ac:picMkLst>
        </pc:picChg>
      </pc:sldChg>
      <pc:sldChg chg="addSp delSp modSp add mod ord modNotesTx">
        <pc:chgData name="Marleen Galligan" userId="bd67b5f5-f97a-4eb7-af76-c46838d2311a" providerId="ADAL" clId="{C97E5D41-F872-4E8A-93D7-A404221BC10C}" dt="2022-02-11T03:48:02.676" v="1938" actId="1076"/>
        <pc:sldMkLst>
          <pc:docMk/>
          <pc:sldMk cId="3706192236" sldId="318"/>
        </pc:sldMkLst>
        <pc:spChg chg="del mod">
          <ac:chgData name="Marleen Galligan" userId="bd67b5f5-f97a-4eb7-af76-c46838d2311a" providerId="ADAL" clId="{C97E5D41-F872-4E8A-93D7-A404221BC10C}" dt="2022-02-09T22:55:10.477" v="826" actId="478"/>
          <ac:spMkLst>
            <pc:docMk/>
            <pc:sldMk cId="3706192236" sldId="318"/>
            <ac:spMk id="2" creationId="{934AD242-50FB-4BB5-91FD-A3D3B6508F7D}"/>
          </ac:spMkLst>
        </pc:spChg>
        <pc:spChg chg="mod">
          <ac:chgData name="Marleen Galligan" userId="bd67b5f5-f97a-4eb7-af76-c46838d2311a" providerId="ADAL" clId="{C97E5D41-F872-4E8A-93D7-A404221BC10C}" dt="2022-02-09T22:53:15.077" v="593" actId="20577"/>
          <ac:spMkLst>
            <pc:docMk/>
            <pc:sldMk cId="3706192236" sldId="318"/>
            <ac:spMk id="3" creationId="{B5C106AD-F39B-4C05-8104-2F9A16665060}"/>
          </ac:spMkLst>
        </pc:spChg>
        <pc:spChg chg="add mod">
          <ac:chgData name="Marleen Galligan" userId="bd67b5f5-f97a-4eb7-af76-c46838d2311a" providerId="ADAL" clId="{C97E5D41-F872-4E8A-93D7-A404221BC10C}" dt="2022-02-11T03:46:21.603" v="1915" actId="1076"/>
          <ac:spMkLst>
            <pc:docMk/>
            <pc:sldMk cId="3706192236" sldId="318"/>
            <ac:spMk id="6" creationId="{93F9CE50-DC46-4032-801F-3EC5F4A4A80A}"/>
          </ac:spMkLst>
        </pc:spChg>
        <pc:spChg chg="add mod">
          <ac:chgData name="Marleen Galligan" userId="bd67b5f5-f97a-4eb7-af76-c46838d2311a" providerId="ADAL" clId="{C97E5D41-F872-4E8A-93D7-A404221BC10C}" dt="2022-02-11T03:46:21.603" v="1915" actId="1076"/>
          <ac:spMkLst>
            <pc:docMk/>
            <pc:sldMk cId="3706192236" sldId="318"/>
            <ac:spMk id="8" creationId="{FDB6512C-577D-4B36-ACDC-2721DBA25A38}"/>
          </ac:spMkLst>
        </pc:spChg>
        <pc:spChg chg="add del mod">
          <ac:chgData name="Marleen Galligan" userId="bd67b5f5-f97a-4eb7-af76-c46838d2311a" providerId="ADAL" clId="{C97E5D41-F872-4E8A-93D7-A404221BC10C}" dt="2022-02-09T22:55:13.212" v="827" actId="478"/>
          <ac:spMkLst>
            <pc:docMk/>
            <pc:sldMk cId="3706192236" sldId="318"/>
            <ac:spMk id="9" creationId="{391FF4B1-3C07-4E10-8517-213F6AA8B705}"/>
          </ac:spMkLst>
        </pc:spChg>
        <pc:spChg chg="add mod">
          <ac:chgData name="Marleen Galligan" userId="bd67b5f5-f97a-4eb7-af76-c46838d2311a" providerId="ADAL" clId="{C97E5D41-F872-4E8A-93D7-A404221BC10C}" dt="2022-02-11T03:48:02.676" v="1938" actId="1076"/>
          <ac:spMkLst>
            <pc:docMk/>
            <pc:sldMk cId="3706192236" sldId="318"/>
            <ac:spMk id="10" creationId="{5F188358-8FC9-4CC4-9EBB-821F80B8C159}"/>
          </ac:spMkLst>
        </pc:spChg>
        <pc:picChg chg="add mod">
          <ac:chgData name="Marleen Galligan" userId="bd67b5f5-f97a-4eb7-af76-c46838d2311a" providerId="ADAL" clId="{C97E5D41-F872-4E8A-93D7-A404221BC10C}" dt="2022-02-11T03:46:31.263" v="1918" actId="207"/>
          <ac:picMkLst>
            <pc:docMk/>
            <pc:sldMk cId="3706192236" sldId="318"/>
            <ac:picMk id="4" creationId="{9FC54E0D-D7B5-4A5D-811D-1955512294B5}"/>
          </ac:picMkLst>
        </pc:picChg>
        <pc:picChg chg="del">
          <ac:chgData name="Marleen Galligan" userId="bd67b5f5-f97a-4eb7-af76-c46838d2311a" providerId="ADAL" clId="{C97E5D41-F872-4E8A-93D7-A404221BC10C}" dt="2022-02-09T22:53:17.772" v="595" actId="478"/>
          <ac:picMkLst>
            <pc:docMk/>
            <pc:sldMk cId="3706192236" sldId="318"/>
            <ac:picMk id="5" creationId="{77FE67C2-8A42-4C1E-B884-00DF12CEA0AF}"/>
          </ac:picMkLst>
        </pc:picChg>
        <pc:picChg chg="add mod">
          <ac:chgData name="Marleen Galligan" userId="bd67b5f5-f97a-4eb7-af76-c46838d2311a" providerId="ADAL" clId="{C97E5D41-F872-4E8A-93D7-A404221BC10C}" dt="2022-02-11T03:47:47.409" v="1937" actId="1076"/>
          <ac:picMkLst>
            <pc:docMk/>
            <pc:sldMk cId="3706192236" sldId="318"/>
            <ac:picMk id="7" creationId="{222AA3C7-F358-4D7F-94D4-88B421D15837}"/>
          </ac:picMkLst>
        </pc:picChg>
        <pc:picChg chg="del">
          <ac:chgData name="Marleen Galligan" userId="bd67b5f5-f97a-4eb7-af76-c46838d2311a" providerId="ADAL" clId="{C97E5D41-F872-4E8A-93D7-A404221BC10C}" dt="2022-02-09T22:53:17.448" v="594" actId="478"/>
          <ac:picMkLst>
            <pc:docMk/>
            <pc:sldMk cId="3706192236" sldId="318"/>
            <ac:picMk id="7" creationId="{CDACFF1B-35EB-4AEF-85F9-D9BC934ACD25}"/>
          </ac:picMkLst>
        </pc:picChg>
        <pc:picChg chg="add del mod">
          <ac:chgData name="Marleen Galligan" userId="bd67b5f5-f97a-4eb7-af76-c46838d2311a" providerId="ADAL" clId="{C97E5D41-F872-4E8A-93D7-A404221BC10C}" dt="2022-02-09T22:58:03.173" v="937" actId="21"/>
          <ac:picMkLst>
            <pc:docMk/>
            <pc:sldMk cId="3706192236" sldId="318"/>
            <ac:picMk id="12" creationId="{86E549D0-8883-4931-A717-77E15CCA7533}"/>
          </ac:picMkLst>
        </pc:picChg>
      </pc:sldChg>
      <pc:sldChg chg="addSp delSp modSp add mod">
        <pc:chgData name="Marleen Galligan" userId="bd67b5f5-f97a-4eb7-af76-c46838d2311a" providerId="ADAL" clId="{C97E5D41-F872-4E8A-93D7-A404221BC10C}" dt="2022-02-11T04:44:41.858" v="4075" actId="20577"/>
        <pc:sldMkLst>
          <pc:docMk/>
          <pc:sldMk cId="1487182999" sldId="319"/>
        </pc:sldMkLst>
        <pc:spChg chg="mod">
          <ac:chgData name="Marleen Galligan" userId="bd67b5f5-f97a-4eb7-af76-c46838d2311a" providerId="ADAL" clId="{C97E5D41-F872-4E8A-93D7-A404221BC10C}" dt="2022-02-11T04:44:23.238" v="4067" actId="20577"/>
          <ac:spMkLst>
            <pc:docMk/>
            <pc:sldMk cId="1487182999" sldId="319"/>
            <ac:spMk id="2" creationId="{F064C5F1-38F1-41BE-B7C1-B9D15343B6BA}"/>
          </ac:spMkLst>
        </pc:spChg>
        <pc:spChg chg="mod">
          <ac:chgData name="Marleen Galligan" userId="bd67b5f5-f97a-4eb7-af76-c46838d2311a" providerId="ADAL" clId="{C97E5D41-F872-4E8A-93D7-A404221BC10C}" dt="2022-02-11T04:06:13.618" v="3108" actId="1076"/>
          <ac:spMkLst>
            <pc:docMk/>
            <pc:sldMk cId="1487182999" sldId="319"/>
            <ac:spMk id="3" creationId="{D717F20F-7C12-4920-8E0E-814CDC1CCB48}"/>
          </ac:spMkLst>
        </pc:spChg>
        <pc:spChg chg="del">
          <ac:chgData name="Marleen Galligan" userId="bd67b5f5-f97a-4eb7-af76-c46838d2311a" providerId="ADAL" clId="{C97E5D41-F872-4E8A-93D7-A404221BC10C}" dt="2022-02-11T03:56:47.375" v="2659" actId="478"/>
          <ac:spMkLst>
            <pc:docMk/>
            <pc:sldMk cId="1487182999" sldId="319"/>
            <ac:spMk id="6" creationId="{3B60C7C7-7A32-489C-9060-B9B0619E7314}"/>
          </ac:spMkLst>
        </pc:spChg>
        <pc:spChg chg="del">
          <ac:chgData name="Marleen Galligan" userId="bd67b5f5-f97a-4eb7-af76-c46838d2311a" providerId="ADAL" clId="{C97E5D41-F872-4E8A-93D7-A404221BC10C}" dt="2022-02-11T03:56:47.375" v="2659" actId="478"/>
          <ac:spMkLst>
            <pc:docMk/>
            <pc:sldMk cId="1487182999" sldId="319"/>
            <ac:spMk id="7" creationId="{C336F967-DEBF-4E8C-8FEF-DEBC9A6FE304}"/>
          </ac:spMkLst>
        </pc:spChg>
        <pc:spChg chg="del">
          <ac:chgData name="Marleen Galligan" userId="bd67b5f5-f97a-4eb7-af76-c46838d2311a" providerId="ADAL" clId="{C97E5D41-F872-4E8A-93D7-A404221BC10C}" dt="2022-02-11T03:56:47.375" v="2659" actId="478"/>
          <ac:spMkLst>
            <pc:docMk/>
            <pc:sldMk cId="1487182999" sldId="319"/>
            <ac:spMk id="8" creationId="{CAAC390B-A32F-4DCC-8A9A-9F7A7A3FE937}"/>
          </ac:spMkLst>
        </pc:spChg>
        <pc:spChg chg="del">
          <ac:chgData name="Marleen Galligan" userId="bd67b5f5-f97a-4eb7-af76-c46838d2311a" providerId="ADAL" clId="{C97E5D41-F872-4E8A-93D7-A404221BC10C}" dt="2022-02-11T03:56:47.375" v="2659" actId="478"/>
          <ac:spMkLst>
            <pc:docMk/>
            <pc:sldMk cId="1487182999" sldId="319"/>
            <ac:spMk id="9" creationId="{CD9281A3-8CFC-47BF-AF4A-921CA909679D}"/>
          </ac:spMkLst>
        </pc:spChg>
        <pc:spChg chg="add del mod">
          <ac:chgData name="Marleen Galligan" userId="bd67b5f5-f97a-4eb7-af76-c46838d2311a" providerId="ADAL" clId="{C97E5D41-F872-4E8A-93D7-A404221BC10C}" dt="2022-02-11T04:07:21.425" v="3124" actId="478"/>
          <ac:spMkLst>
            <pc:docMk/>
            <pc:sldMk cId="1487182999" sldId="319"/>
            <ac:spMk id="12" creationId="{FB3F796D-4ADC-4E14-8A69-CBE0AEDBA646}"/>
          </ac:spMkLst>
        </pc:spChg>
        <pc:spChg chg="mod">
          <ac:chgData name="Marleen Galligan" userId="bd67b5f5-f97a-4eb7-af76-c46838d2311a" providerId="ADAL" clId="{C97E5D41-F872-4E8A-93D7-A404221BC10C}" dt="2022-02-11T04:44:41.858" v="4075" actId="20577"/>
          <ac:spMkLst>
            <pc:docMk/>
            <pc:sldMk cId="1487182999" sldId="319"/>
            <ac:spMk id="13" creationId="{860A6262-638E-4FFC-9B42-FB4950774645}"/>
          </ac:spMkLst>
        </pc:spChg>
        <pc:spChg chg="mod">
          <ac:chgData name="Marleen Galligan" userId="bd67b5f5-f97a-4eb7-af76-c46838d2311a" providerId="ADAL" clId="{C97E5D41-F872-4E8A-93D7-A404221BC10C}" dt="2022-02-11T04:05:12.078" v="3102" actId="113"/>
          <ac:spMkLst>
            <pc:docMk/>
            <pc:sldMk cId="1487182999" sldId="319"/>
            <ac:spMk id="14" creationId="{7E6B74DB-F9ED-436B-A51F-778CE04F9741}"/>
          </ac:spMkLst>
        </pc:spChg>
        <pc:spChg chg="del">
          <ac:chgData name="Marleen Galligan" userId="bd67b5f5-f97a-4eb7-af76-c46838d2311a" providerId="ADAL" clId="{C97E5D41-F872-4E8A-93D7-A404221BC10C}" dt="2022-02-11T03:59:19.893" v="3070" actId="478"/>
          <ac:spMkLst>
            <pc:docMk/>
            <pc:sldMk cId="1487182999" sldId="319"/>
            <ac:spMk id="15" creationId="{9246628D-6CF1-405F-85AE-922012C902B8}"/>
          </ac:spMkLst>
        </pc:spChg>
        <pc:spChg chg="del">
          <ac:chgData name="Marleen Galligan" userId="bd67b5f5-f97a-4eb7-af76-c46838d2311a" providerId="ADAL" clId="{C97E5D41-F872-4E8A-93D7-A404221BC10C}" dt="2022-02-11T03:56:47.375" v="2659" actId="478"/>
          <ac:spMkLst>
            <pc:docMk/>
            <pc:sldMk cId="1487182999" sldId="319"/>
            <ac:spMk id="17" creationId="{974C2E80-82CE-482C-BBDD-D902168B82F0}"/>
          </ac:spMkLst>
        </pc:spChg>
        <pc:spChg chg="del">
          <ac:chgData name="Marleen Galligan" userId="bd67b5f5-f97a-4eb7-af76-c46838d2311a" providerId="ADAL" clId="{C97E5D41-F872-4E8A-93D7-A404221BC10C}" dt="2022-02-11T03:59:19.893" v="3070" actId="478"/>
          <ac:spMkLst>
            <pc:docMk/>
            <pc:sldMk cId="1487182999" sldId="319"/>
            <ac:spMk id="19" creationId="{E8D23166-51D0-4FAB-811A-AC5C276B3815}"/>
          </ac:spMkLst>
        </pc:spChg>
        <pc:picChg chg="add mod">
          <ac:chgData name="Marleen Galligan" userId="bd67b5f5-f97a-4eb7-af76-c46838d2311a" providerId="ADAL" clId="{C97E5D41-F872-4E8A-93D7-A404221BC10C}" dt="2022-02-11T04:04:54.439" v="3100" actId="1076"/>
          <ac:picMkLst>
            <pc:docMk/>
            <pc:sldMk cId="1487182999" sldId="319"/>
            <ac:picMk id="5" creationId="{93A2410F-274F-4421-B019-B8D567723802}"/>
          </ac:picMkLst>
        </pc:picChg>
        <pc:picChg chg="add del mod ord">
          <ac:chgData name="Marleen Galligan" userId="bd67b5f5-f97a-4eb7-af76-c46838d2311a" providerId="ADAL" clId="{C97E5D41-F872-4E8A-93D7-A404221BC10C}" dt="2022-02-11T04:07:21.425" v="3124" actId="478"/>
          <ac:picMkLst>
            <pc:docMk/>
            <pc:sldMk cId="1487182999" sldId="319"/>
            <ac:picMk id="11" creationId="{3455D63E-1BB1-4A7B-96A6-67621B32EB41}"/>
          </ac:picMkLst>
        </pc:picChg>
      </pc:sldChg>
      <pc:sldChg chg="addSp delSp modSp new mod">
        <pc:chgData name="Marleen Galligan" userId="bd67b5f5-f97a-4eb7-af76-c46838d2311a" providerId="ADAL" clId="{C97E5D41-F872-4E8A-93D7-A404221BC10C}" dt="2022-02-11T04:08:00.426" v="3138" actId="27614"/>
        <pc:sldMkLst>
          <pc:docMk/>
          <pc:sldMk cId="3791901535" sldId="320"/>
        </pc:sldMkLst>
        <pc:spChg chg="del">
          <ac:chgData name="Marleen Galligan" userId="bd67b5f5-f97a-4eb7-af76-c46838d2311a" providerId="ADAL" clId="{C97E5D41-F872-4E8A-93D7-A404221BC10C}" dt="2022-02-11T04:07:51.974" v="3136" actId="478"/>
          <ac:spMkLst>
            <pc:docMk/>
            <pc:sldMk cId="3791901535" sldId="320"/>
            <ac:spMk id="2" creationId="{648539F4-C351-4845-A4FD-32BF513086C8}"/>
          </ac:spMkLst>
        </pc:spChg>
        <pc:spChg chg="mod">
          <ac:chgData name="Marleen Galligan" userId="bd67b5f5-f97a-4eb7-af76-c46838d2311a" providerId="ADAL" clId="{C97E5D41-F872-4E8A-93D7-A404221BC10C}" dt="2022-02-11T04:07:49.468" v="3135" actId="20577"/>
          <ac:spMkLst>
            <pc:docMk/>
            <pc:sldMk cId="3791901535" sldId="320"/>
            <ac:spMk id="3" creationId="{26070AF1-1FBE-4019-A23B-08E2A9157DDB}"/>
          </ac:spMkLst>
        </pc:spChg>
        <pc:picChg chg="add mod">
          <ac:chgData name="Marleen Galligan" userId="bd67b5f5-f97a-4eb7-af76-c46838d2311a" providerId="ADAL" clId="{C97E5D41-F872-4E8A-93D7-A404221BC10C}" dt="2022-02-11T04:08:00.426" v="3138" actId="27614"/>
          <ac:picMkLst>
            <pc:docMk/>
            <pc:sldMk cId="3791901535" sldId="320"/>
            <ac:picMk id="5" creationId="{6E87EFBC-C3DF-43F0-816E-F76A86079583}"/>
          </ac:picMkLst>
        </pc:picChg>
      </pc:sldChg>
      <pc:sldChg chg="addSp delSp modSp new mod delAnim modAnim">
        <pc:chgData name="Marleen Galligan" userId="bd67b5f5-f97a-4eb7-af76-c46838d2311a" providerId="ADAL" clId="{C97E5D41-F872-4E8A-93D7-A404221BC10C}" dt="2022-02-11T04:30:30.828" v="3949" actId="208"/>
        <pc:sldMkLst>
          <pc:docMk/>
          <pc:sldMk cId="4142306256" sldId="321"/>
        </pc:sldMkLst>
        <pc:spChg chg="del">
          <ac:chgData name="Marleen Galligan" userId="bd67b5f5-f97a-4eb7-af76-c46838d2311a" providerId="ADAL" clId="{C97E5D41-F872-4E8A-93D7-A404221BC10C}" dt="2022-02-11T04:08:46.853" v="3178" actId="478"/>
          <ac:spMkLst>
            <pc:docMk/>
            <pc:sldMk cId="4142306256" sldId="321"/>
            <ac:spMk id="2" creationId="{5C972EE7-B99D-487F-BFBE-A0108ACB645A}"/>
          </ac:spMkLst>
        </pc:spChg>
        <pc:spChg chg="mod">
          <ac:chgData name="Marleen Galligan" userId="bd67b5f5-f97a-4eb7-af76-c46838d2311a" providerId="ADAL" clId="{C97E5D41-F872-4E8A-93D7-A404221BC10C}" dt="2022-02-11T04:20:51.132" v="3536" actId="20577"/>
          <ac:spMkLst>
            <pc:docMk/>
            <pc:sldMk cId="4142306256" sldId="321"/>
            <ac:spMk id="3" creationId="{472E2687-176D-4171-A542-1B781D6C59A9}"/>
          </ac:spMkLst>
        </pc:spChg>
        <pc:spChg chg="add mod">
          <ac:chgData name="Marleen Galligan" userId="bd67b5f5-f97a-4eb7-af76-c46838d2311a" providerId="ADAL" clId="{C97E5D41-F872-4E8A-93D7-A404221BC10C}" dt="2022-02-11T04:22:53.863" v="3574" actId="164"/>
          <ac:spMkLst>
            <pc:docMk/>
            <pc:sldMk cId="4142306256" sldId="321"/>
            <ac:spMk id="4" creationId="{7908F32F-B8A6-4A30-BC7E-793F45CDE79D}"/>
          </ac:spMkLst>
        </pc:spChg>
        <pc:spChg chg="add mod">
          <ac:chgData name="Marleen Galligan" userId="bd67b5f5-f97a-4eb7-af76-c46838d2311a" providerId="ADAL" clId="{C97E5D41-F872-4E8A-93D7-A404221BC10C}" dt="2022-02-11T04:23:16.013" v="3580" actId="164"/>
          <ac:spMkLst>
            <pc:docMk/>
            <pc:sldMk cId="4142306256" sldId="321"/>
            <ac:spMk id="5" creationId="{7F658E3C-E9DA-46E0-95BE-890864CBB134}"/>
          </ac:spMkLst>
        </pc:spChg>
        <pc:spChg chg="add mod">
          <ac:chgData name="Marleen Galligan" userId="bd67b5f5-f97a-4eb7-af76-c46838d2311a" providerId="ADAL" clId="{C97E5D41-F872-4E8A-93D7-A404221BC10C}" dt="2022-02-11T04:22:31.769" v="3566" actId="164"/>
          <ac:spMkLst>
            <pc:docMk/>
            <pc:sldMk cId="4142306256" sldId="321"/>
            <ac:spMk id="6" creationId="{96BAC199-6453-402E-9F43-AEB1FA836D4D}"/>
          </ac:spMkLst>
        </pc:spChg>
        <pc:spChg chg="add mod">
          <ac:chgData name="Marleen Galligan" userId="bd67b5f5-f97a-4eb7-af76-c46838d2311a" providerId="ADAL" clId="{C97E5D41-F872-4E8A-93D7-A404221BC10C}" dt="2022-02-11T04:22:31.769" v="3566" actId="164"/>
          <ac:spMkLst>
            <pc:docMk/>
            <pc:sldMk cId="4142306256" sldId="321"/>
            <ac:spMk id="10" creationId="{A75A4080-D6BC-4CE4-8F4A-DCD0420B6FAB}"/>
          </ac:spMkLst>
        </pc:spChg>
        <pc:spChg chg="add mod">
          <ac:chgData name="Marleen Galligan" userId="bd67b5f5-f97a-4eb7-af76-c46838d2311a" providerId="ADAL" clId="{C97E5D41-F872-4E8A-93D7-A404221BC10C}" dt="2022-02-11T04:22:53.863" v="3574" actId="164"/>
          <ac:spMkLst>
            <pc:docMk/>
            <pc:sldMk cId="4142306256" sldId="321"/>
            <ac:spMk id="11" creationId="{80114E38-CB30-48F8-A958-22B8AF7AAF6F}"/>
          </ac:spMkLst>
        </pc:spChg>
        <pc:spChg chg="add mod">
          <ac:chgData name="Marleen Galligan" userId="bd67b5f5-f97a-4eb7-af76-c46838d2311a" providerId="ADAL" clId="{C97E5D41-F872-4E8A-93D7-A404221BC10C}" dt="2022-02-11T04:23:16.013" v="3580" actId="164"/>
          <ac:spMkLst>
            <pc:docMk/>
            <pc:sldMk cId="4142306256" sldId="321"/>
            <ac:spMk id="12" creationId="{18474494-1420-4501-96C9-03F11B35F7C1}"/>
          </ac:spMkLst>
        </pc:spChg>
        <pc:spChg chg="add mod">
          <ac:chgData name="Marleen Galligan" userId="bd67b5f5-f97a-4eb7-af76-c46838d2311a" providerId="ADAL" clId="{C97E5D41-F872-4E8A-93D7-A404221BC10C}" dt="2022-02-11T04:23:24.486" v="3581" actId="164"/>
          <ac:spMkLst>
            <pc:docMk/>
            <pc:sldMk cId="4142306256" sldId="321"/>
            <ac:spMk id="23" creationId="{3C09D601-1613-4CC4-934B-8161CAF6FDE4}"/>
          </ac:spMkLst>
        </pc:spChg>
        <pc:spChg chg="add mod">
          <ac:chgData name="Marleen Galligan" userId="bd67b5f5-f97a-4eb7-af76-c46838d2311a" providerId="ADAL" clId="{C97E5D41-F872-4E8A-93D7-A404221BC10C}" dt="2022-02-11T04:23:24.486" v="3581" actId="164"/>
          <ac:spMkLst>
            <pc:docMk/>
            <pc:sldMk cId="4142306256" sldId="321"/>
            <ac:spMk id="24" creationId="{51ECE9CA-529D-48C2-89EE-8A17568ECB19}"/>
          </ac:spMkLst>
        </pc:spChg>
        <pc:spChg chg="add mod">
          <ac:chgData name="Marleen Galligan" userId="bd67b5f5-f97a-4eb7-af76-c46838d2311a" providerId="ADAL" clId="{C97E5D41-F872-4E8A-93D7-A404221BC10C}" dt="2022-02-11T04:18:35.262" v="3490" actId="164"/>
          <ac:spMkLst>
            <pc:docMk/>
            <pc:sldMk cId="4142306256" sldId="321"/>
            <ac:spMk id="25" creationId="{82ABF266-1439-44EB-B739-233BEA59FF62}"/>
          </ac:spMkLst>
        </pc:spChg>
        <pc:spChg chg="add mod">
          <ac:chgData name="Marleen Galligan" userId="bd67b5f5-f97a-4eb7-af76-c46838d2311a" providerId="ADAL" clId="{C97E5D41-F872-4E8A-93D7-A404221BC10C}" dt="2022-02-11T04:23:30.865" v="3582" actId="164"/>
          <ac:spMkLst>
            <pc:docMk/>
            <pc:sldMk cId="4142306256" sldId="321"/>
            <ac:spMk id="29" creationId="{A75433EA-1583-46BC-9277-132EC5B25FBD}"/>
          </ac:spMkLst>
        </pc:spChg>
        <pc:spChg chg="add mod">
          <ac:chgData name="Marleen Galligan" userId="bd67b5f5-f97a-4eb7-af76-c46838d2311a" providerId="ADAL" clId="{C97E5D41-F872-4E8A-93D7-A404221BC10C}" dt="2022-02-11T04:23:30.865" v="3582" actId="164"/>
          <ac:spMkLst>
            <pc:docMk/>
            <pc:sldMk cId="4142306256" sldId="321"/>
            <ac:spMk id="30" creationId="{37D68480-3E16-4FFF-B4DA-1E9D7A5C5C41}"/>
          </ac:spMkLst>
        </pc:spChg>
        <pc:spChg chg="add del mod">
          <ac:chgData name="Marleen Galligan" userId="bd67b5f5-f97a-4eb7-af76-c46838d2311a" providerId="ADAL" clId="{C97E5D41-F872-4E8A-93D7-A404221BC10C}" dt="2022-02-11T04:23:06.173" v="3577" actId="478"/>
          <ac:spMkLst>
            <pc:docMk/>
            <pc:sldMk cId="4142306256" sldId="321"/>
            <ac:spMk id="31" creationId="{FE20B3FE-7B30-4E9A-A6D1-CBD8A6146026}"/>
          </ac:spMkLst>
        </pc:spChg>
        <pc:spChg chg="add del mod">
          <ac:chgData name="Marleen Galligan" userId="bd67b5f5-f97a-4eb7-af76-c46838d2311a" providerId="ADAL" clId="{C97E5D41-F872-4E8A-93D7-A404221BC10C}" dt="2022-02-11T04:23:06.173" v="3577" actId="478"/>
          <ac:spMkLst>
            <pc:docMk/>
            <pc:sldMk cId="4142306256" sldId="321"/>
            <ac:spMk id="32" creationId="{3CCF87BD-7DAC-4ECF-B792-BE0424442FA0}"/>
          </ac:spMkLst>
        </pc:spChg>
        <pc:spChg chg="add mod">
          <ac:chgData name="Marleen Galligan" userId="bd67b5f5-f97a-4eb7-af76-c46838d2311a" providerId="ADAL" clId="{C97E5D41-F872-4E8A-93D7-A404221BC10C}" dt="2022-02-11T04:22:31.769" v="3566" actId="164"/>
          <ac:spMkLst>
            <pc:docMk/>
            <pc:sldMk cId="4142306256" sldId="321"/>
            <ac:spMk id="33" creationId="{DEE718D4-516B-4714-A8C7-F464E2D66414}"/>
          </ac:spMkLst>
        </pc:spChg>
        <pc:spChg chg="add mod">
          <ac:chgData name="Marleen Galligan" userId="bd67b5f5-f97a-4eb7-af76-c46838d2311a" providerId="ADAL" clId="{C97E5D41-F872-4E8A-93D7-A404221BC10C}" dt="2022-02-11T04:22:31.769" v="3566" actId="164"/>
          <ac:spMkLst>
            <pc:docMk/>
            <pc:sldMk cId="4142306256" sldId="321"/>
            <ac:spMk id="34" creationId="{2CF5CA1C-2214-4084-9E68-13024F40F3AF}"/>
          </ac:spMkLst>
        </pc:spChg>
        <pc:spChg chg="add mod">
          <ac:chgData name="Marleen Galligan" userId="bd67b5f5-f97a-4eb7-af76-c46838d2311a" providerId="ADAL" clId="{C97E5D41-F872-4E8A-93D7-A404221BC10C}" dt="2022-02-11T04:22:53.863" v="3574" actId="164"/>
          <ac:spMkLst>
            <pc:docMk/>
            <pc:sldMk cId="4142306256" sldId="321"/>
            <ac:spMk id="36" creationId="{916723B8-0E81-48AD-97DA-7E26A2C5D1D3}"/>
          </ac:spMkLst>
        </pc:spChg>
        <pc:spChg chg="add del mod">
          <ac:chgData name="Marleen Galligan" userId="bd67b5f5-f97a-4eb7-af76-c46838d2311a" providerId="ADAL" clId="{C97E5D41-F872-4E8A-93D7-A404221BC10C}" dt="2022-02-11T04:23:09.729" v="3579" actId="478"/>
          <ac:spMkLst>
            <pc:docMk/>
            <pc:sldMk cId="4142306256" sldId="321"/>
            <ac:spMk id="38" creationId="{24310390-2E1F-4EF4-96D6-2E08FBBFA2A3}"/>
          </ac:spMkLst>
        </pc:spChg>
        <pc:grpChg chg="add mod">
          <ac:chgData name="Marleen Galligan" userId="bd67b5f5-f97a-4eb7-af76-c46838d2311a" providerId="ADAL" clId="{C97E5D41-F872-4E8A-93D7-A404221BC10C}" dt="2022-02-11T04:23:24.486" v="3581" actId="164"/>
          <ac:grpSpMkLst>
            <pc:docMk/>
            <pc:sldMk cId="4142306256" sldId="321"/>
            <ac:grpSpMk id="26" creationId="{2EC8B6E7-21F0-40FC-B2FD-262A4DCC61CC}"/>
          </ac:grpSpMkLst>
        </pc:grpChg>
        <pc:grpChg chg="add mod">
          <ac:chgData name="Marleen Galligan" userId="bd67b5f5-f97a-4eb7-af76-c46838d2311a" providerId="ADAL" clId="{C97E5D41-F872-4E8A-93D7-A404221BC10C}" dt="2022-02-11T04:22:40.233" v="3569" actId="1076"/>
          <ac:grpSpMkLst>
            <pc:docMk/>
            <pc:sldMk cId="4142306256" sldId="321"/>
            <ac:grpSpMk id="35" creationId="{315EDFCF-5A3B-46EA-B1F8-4A9F2C603E45}"/>
          </ac:grpSpMkLst>
        </pc:grpChg>
        <pc:grpChg chg="add mod">
          <ac:chgData name="Marleen Galligan" userId="bd67b5f5-f97a-4eb7-af76-c46838d2311a" providerId="ADAL" clId="{C97E5D41-F872-4E8A-93D7-A404221BC10C}" dt="2022-02-11T04:22:53.863" v="3574" actId="164"/>
          <ac:grpSpMkLst>
            <pc:docMk/>
            <pc:sldMk cId="4142306256" sldId="321"/>
            <ac:grpSpMk id="37" creationId="{B4965B3A-B8B5-470B-8416-03C150C4A14D}"/>
          </ac:grpSpMkLst>
        </pc:grpChg>
        <pc:grpChg chg="add mod">
          <ac:chgData name="Marleen Galligan" userId="bd67b5f5-f97a-4eb7-af76-c46838d2311a" providerId="ADAL" clId="{C97E5D41-F872-4E8A-93D7-A404221BC10C}" dt="2022-02-11T04:23:16.013" v="3580" actId="164"/>
          <ac:grpSpMkLst>
            <pc:docMk/>
            <pc:sldMk cId="4142306256" sldId="321"/>
            <ac:grpSpMk id="39" creationId="{3B0F5BEA-76F4-4A8F-BA10-5448F3111E37}"/>
          </ac:grpSpMkLst>
        </pc:grpChg>
        <pc:grpChg chg="add mod">
          <ac:chgData name="Marleen Galligan" userId="bd67b5f5-f97a-4eb7-af76-c46838d2311a" providerId="ADAL" clId="{C97E5D41-F872-4E8A-93D7-A404221BC10C}" dt="2022-02-11T04:23:24.486" v="3581" actId="164"/>
          <ac:grpSpMkLst>
            <pc:docMk/>
            <pc:sldMk cId="4142306256" sldId="321"/>
            <ac:grpSpMk id="40" creationId="{C51B1DFC-CCB8-4847-B8F1-CAB3300AE22F}"/>
          </ac:grpSpMkLst>
        </pc:grpChg>
        <pc:grpChg chg="add mod">
          <ac:chgData name="Marleen Galligan" userId="bd67b5f5-f97a-4eb7-af76-c46838d2311a" providerId="ADAL" clId="{C97E5D41-F872-4E8A-93D7-A404221BC10C}" dt="2022-02-11T04:23:30.865" v="3582" actId="164"/>
          <ac:grpSpMkLst>
            <pc:docMk/>
            <pc:sldMk cId="4142306256" sldId="321"/>
            <ac:grpSpMk id="41" creationId="{9488EC5F-DF0C-4F8C-A394-B985214A5BD1}"/>
          </ac:grpSpMkLst>
        </pc:grpChg>
        <pc:picChg chg="add del mod">
          <ac:chgData name="Marleen Galligan" userId="bd67b5f5-f97a-4eb7-af76-c46838d2311a" providerId="ADAL" clId="{C97E5D41-F872-4E8A-93D7-A404221BC10C}" dt="2022-02-11T04:09:57.279" v="3202" actId="478"/>
          <ac:picMkLst>
            <pc:docMk/>
            <pc:sldMk cId="4142306256" sldId="321"/>
            <ac:picMk id="7" creationId="{59B98E3E-734F-401D-B9A8-C3D0FE1477B5}"/>
          </ac:picMkLst>
        </pc:picChg>
        <pc:picChg chg="add del mod">
          <ac:chgData name="Marleen Galligan" userId="bd67b5f5-f97a-4eb7-af76-c46838d2311a" providerId="ADAL" clId="{C97E5D41-F872-4E8A-93D7-A404221BC10C}" dt="2022-02-11T04:09:57.737" v="3203" actId="478"/>
          <ac:picMkLst>
            <pc:docMk/>
            <pc:sldMk cId="4142306256" sldId="321"/>
            <ac:picMk id="8" creationId="{D12B5947-26F9-42CA-B78D-2600CF028854}"/>
          </ac:picMkLst>
        </pc:picChg>
        <pc:picChg chg="add del mod">
          <ac:chgData name="Marleen Galligan" userId="bd67b5f5-f97a-4eb7-af76-c46838d2311a" providerId="ADAL" clId="{C97E5D41-F872-4E8A-93D7-A404221BC10C}" dt="2022-02-11T04:09:58.138" v="3204" actId="478"/>
          <ac:picMkLst>
            <pc:docMk/>
            <pc:sldMk cId="4142306256" sldId="321"/>
            <ac:picMk id="9" creationId="{949C4400-FB4E-4B38-A68C-343B4D43BFE5}"/>
          </ac:picMkLst>
        </pc:picChg>
        <pc:picChg chg="add del mod">
          <ac:chgData name="Marleen Galligan" userId="bd67b5f5-f97a-4eb7-af76-c46838d2311a" providerId="ADAL" clId="{C97E5D41-F872-4E8A-93D7-A404221BC10C}" dt="2022-02-11T04:13:18.510" v="3292" actId="478"/>
          <ac:picMkLst>
            <pc:docMk/>
            <pc:sldMk cId="4142306256" sldId="321"/>
            <ac:picMk id="14" creationId="{968260F6-9C79-48C8-ABCD-2E147B532793}"/>
          </ac:picMkLst>
        </pc:picChg>
        <pc:picChg chg="add mod">
          <ac:chgData name="Marleen Galligan" userId="bd67b5f5-f97a-4eb7-af76-c46838d2311a" providerId="ADAL" clId="{C97E5D41-F872-4E8A-93D7-A404221BC10C}" dt="2022-02-11T04:30:22.007" v="3945" actId="208"/>
          <ac:picMkLst>
            <pc:docMk/>
            <pc:sldMk cId="4142306256" sldId="321"/>
            <ac:picMk id="16" creationId="{13A53499-14F9-4AE6-8D05-65E56F6C574A}"/>
          </ac:picMkLst>
        </pc:picChg>
        <pc:picChg chg="add mod">
          <ac:chgData name="Marleen Galligan" userId="bd67b5f5-f97a-4eb7-af76-c46838d2311a" providerId="ADAL" clId="{C97E5D41-F872-4E8A-93D7-A404221BC10C}" dt="2022-02-11T04:30:24.761" v="3946" actId="208"/>
          <ac:picMkLst>
            <pc:docMk/>
            <pc:sldMk cId="4142306256" sldId="321"/>
            <ac:picMk id="18" creationId="{DAE82CED-34A6-4BC3-961F-3B6C193D8BF9}"/>
          </ac:picMkLst>
        </pc:picChg>
        <pc:picChg chg="add mod">
          <ac:chgData name="Marleen Galligan" userId="bd67b5f5-f97a-4eb7-af76-c46838d2311a" providerId="ADAL" clId="{C97E5D41-F872-4E8A-93D7-A404221BC10C}" dt="2022-02-11T04:30:26.549" v="3947" actId="208"/>
          <ac:picMkLst>
            <pc:docMk/>
            <pc:sldMk cId="4142306256" sldId="321"/>
            <ac:picMk id="20" creationId="{3399E7DF-6257-45E9-90CD-EDEFD1138E4F}"/>
          </ac:picMkLst>
        </pc:picChg>
        <pc:picChg chg="add mod">
          <ac:chgData name="Marleen Galligan" userId="bd67b5f5-f97a-4eb7-af76-c46838d2311a" providerId="ADAL" clId="{C97E5D41-F872-4E8A-93D7-A404221BC10C}" dt="2022-02-11T04:30:28.522" v="3948" actId="208"/>
          <ac:picMkLst>
            <pc:docMk/>
            <pc:sldMk cId="4142306256" sldId="321"/>
            <ac:picMk id="22" creationId="{69EDE9D6-8633-4A2F-B4B2-5B2A4793F691}"/>
          </ac:picMkLst>
        </pc:picChg>
        <pc:picChg chg="add mod">
          <ac:chgData name="Marleen Galligan" userId="bd67b5f5-f97a-4eb7-af76-c46838d2311a" providerId="ADAL" clId="{C97E5D41-F872-4E8A-93D7-A404221BC10C}" dt="2022-02-11T04:30:30.828" v="3949" actId="208"/>
          <ac:picMkLst>
            <pc:docMk/>
            <pc:sldMk cId="4142306256" sldId="321"/>
            <ac:picMk id="28" creationId="{DC1DF692-8E93-421E-B9A3-338A73736C47}"/>
          </ac:picMkLst>
        </pc:picChg>
      </pc:sldChg>
      <pc:sldChg chg="addSp delSp modSp add mod delAnim">
        <pc:chgData name="Marleen Galligan" userId="bd67b5f5-f97a-4eb7-af76-c46838d2311a" providerId="ADAL" clId="{C97E5D41-F872-4E8A-93D7-A404221BC10C}" dt="2022-02-11T04:30:06.165" v="3944" actId="1076"/>
        <pc:sldMkLst>
          <pc:docMk/>
          <pc:sldMk cId="14125982" sldId="322"/>
        </pc:sldMkLst>
        <pc:spChg chg="mod">
          <ac:chgData name="Marleen Galligan" userId="bd67b5f5-f97a-4eb7-af76-c46838d2311a" providerId="ADAL" clId="{C97E5D41-F872-4E8A-93D7-A404221BC10C}" dt="2022-02-11T04:29:06.351" v="3924" actId="20577"/>
          <ac:spMkLst>
            <pc:docMk/>
            <pc:sldMk cId="14125982" sldId="322"/>
            <ac:spMk id="3" creationId="{472E2687-176D-4171-A542-1B781D6C59A9}"/>
          </ac:spMkLst>
        </pc:spChg>
        <pc:spChg chg="del">
          <ac:chgData name="Marleen Galligan" userId="bd67b5f5-f97a-4eb7-af76-c46838d2311a" providerId="ADAL" clId="{C97E5D41-F872-4E8A-93D7-A404221BC10C}" dt="2022-02-11T04:27:32.665" v="3859" actId="478"/>
          <ac:spMkLst>
            <pc:docMk/>
            <pc:sldMk cId="14125982" sldId="322"/>
            <ac:spMk id="4" creationId="{7908F32F-B8A6-4A30-BC7E-793F45CDE79D}"/>
          </ac:spMkLst>
        </pc:spChg>
        <pc:spChg chg="del">
          <ac:chgData name="Marleen Galligan" userId="bd67b5f5-f97a-4eb7-af76-c46838d2311a" providerId="ADAL" clId="{C97E5D41-F872-4E8A-93D7-A404221BC10C}" dt="2022-02-11T04:27:37.696" v="3863" actId="478"/>
          <ac:spMkLst>
            <pc:docMk/>
            <pc:sldMk cId="14125982" sldId="322"/>
            <ac:spMk id="5" creationId="{7F658E3C-E9DA-46E0-95BE-890864CBB134}"/>
          </ac:spMkLst>
        </pc:spChg>
        <pc:spChg chg="del">
          <ac:chgData name="Marleen Galligan" userId="bd67b5f5-f97a-4eb7-af76-c46838d2311a" providerId="ADAL" clId="{C97E5D41-F872-4E8A-93D7-A404221BC10C}" dt="2022-02-11T04:27:32.175" v="3858" actId="478"/>
          <ac:spMkLst>
            <pc:docMk/>
            <pc:sldMk cId="14125982" sldId="322"/>
            <ac:spMk id="6" creationId="{96BAC199-6453-402E-9F43-AEB1FA836D4D}"/>
          </ac:spMkLst>
        </pc:spChg>
        <pc:spChg chg="add del mod">
          <ac:chgData name="Marleen Galligan" userId="bd67b5f5-f97a-4eb7-af76-c46838d2311a" providerId="ADAL" clId="{C97E5D41-F872-4E8A-93D7-A404221BC10C}" dt="2022-02-11T04:30:06.165" v="3944" actId="1076"/>
          <ac:spMkLst>
            <pc:docMk/>
            <pc:sldMk cId="14125982" sldId="322"/>
            <ac:spMk id="10" creationId="{A75A4080-D6BC-4CE4-8F4A-DCD0420B6FAB}"/>
          </ac:spMkLst>
        </pc:spChg>
        <pc:spChg chg="mod">
          <ac:chgData name="Marleen Galligan" userId="bd67b5f5-f97a-4eb7-af76-c46838d2311a" providerId="ADAL" clId="{C97E5D41-F872-4E8A-93D7-A404221BC10C}" dt="2022-02-11T04:28:40.608" v="3883" actId="1076"/>
          <ac:spMkLst>
            <pc:docMk/>
            <pc:sldMk cId="14125982" sldId="322"/>
            <ac:spMk id="11" creationId="{80114E38-CB30-48F8-A958-22B8AF7AAF6F}"/>
          </ac:spMkLst>
        </pc:spChg>
        <pc:spChg chg="mod">
          <ac:chgData name="Marleen Galligan" userId="bd67b5f5-f97a-4eb7-af76-c46838d2311a" providerId="ADAL" clId="{C97E5D41-F872-4E8A-93D7-A404221BC10C}" dt="2022-02-11T04:29:53.099" v="3937" actId="1076"/>
          <ac:spMkLst>
            <pc:docMk/>
            <pc:sldMk cId="14125982" sldId="322"/>
            <ac:spMk id="12" creationId="{18474494-1420-4501-96C9-03F11B35F7C1}"/>
          </ac:spMkLst>
        </pc:spChg>
        <pc:spChg chg="del">
          <ac:chgData name="Marleen Galligan" userId="bd67b5f5-f97a-4eb7-af76-c46838d2311a" providerId="ADAL" clId="{C97E5D41-F872-4E8A-93D7-A404221BC10C}" dt="2022-02-11T04:26:36.935" v="3848" actId="478"/>
          <ac:spMkLst>
            <pc:docMk/>
            <pc:sldMk cId="14125982" sldId="322"/>
            <ac:spMk id="23" creationId="{3C09D601-1613-4CC4-934B-8161CAF6FDE4}"/>
          </ac:spMkLst>
        </pc:spChg>
        <pc:spChg chg="del">
          <ac:chgData name="Marleen Galligan" userId="bd67b5f5-f97a-4eb7-af76-c46838d2311a" providerId="ADAL" clId="{C97E5D41-F872-4E8A-93D7-A404221BC10C}" dt="2022-02-11T04:26:36.935" v="3848" actId="478"/>
          <ac:spMkLst>
            <pc:docMk/>
            <pc:sldMk cId="14125982" sldId="322"/>
            <ac:spMk id="24" creationId="{51ECE9CA-529D-48C2-89EE-8A17568ECB19}"/>
          </ac:spMkLst>
        </pc:spChg>
        <pc:spChg chg="add mod">
          <ac:chgData name="Marleen Galligan" userId="bd67b5f5-f97a-4eb7-af76-c46838d2311a" providerId="ADAL" clId="{C97E5D41-F872-4E8A-93D7-A404221BC10C}" dt="2022-02-11T04:27:55.945" v="3869" actId="1076"/>
          <ac:spMkLst>
            <pc:docMk/>
            <pc:sldMk cId="14125982" sldId="322"/>
            <ac:spMk id="27" creationId="{DB66D800-31ED-4816-9633-B169F9635796}"/>
          </ac:spMkLst>
        </pc:spChg>
        <pc:spChg chg="del">
          <ac:chgData name="Marleen Galligan" userId="bd67b5f5-f97a-4eb7-af76-c46838d2311a" providerId="ADAL" clId="{C97E5D41-F872-4E8A-93D7-A404221BC10C}" dt="2022-02-11T04:26:36.935" v="3848" actId="478"/>
          <ac:spMkLst>
            <pc:docMk/>
            <pc:sldMk cId="14125982" sldId="322"/>
            <ac:spMk id="29" creationId="{A75433EA-1583-46BC-9277-132EC5B25FBD}"/>
          </ac:spMkLst>
        </pc:spChg>
        <pc:spChg chg="del">
          <ac:chgData name="Marleen Galligan" userId="bd67b5f5-f97a-4eb7-af76-c46838d2311a" providerId="ADAL" clId="{C97E5D41-F872-4E8A-93D7-A404221BC10C}" dt="2022-02-11T04:26:39.521" v="3849" actId="478"/>
          <ac:spMkLst>
            <pc:docMk/>
            <pc:sldMk cId="14125982" sldId="322"/>
            <ac:spMk id="30" creationId="{37D68480-3E16-4FFF-B4DA-1E9D7A5C5C41}"/>
          </ac:spMkLst>
        </pc:spChg>
        <pc:spChg chg="del">
          <ac:chgData name="Marleen Galligan" userId="bd67b5f5-f97a-4eb7-af76-c46838d2311a" providerId="ADAL" clId="{C97E5D41-F872-4E8A-93D7-A404221BC10C}" dt="2022-02-11T04:24:09.270" v="3588" actId="478"/>
          <ac:spMkLst>
            <pc:docMk/>
            <pc:sldMk cId="14125982" sldId="322"/>
            <ac:spMk id="31" creationId="{FE20B3FE-7B30-4E9A-A6D1-CBD8A6146026}"/>
          </ac:spMkLst>
        </pc:spChg>
        <pc:spChg chg="del">
          <ac:chgData name="Marleen Galligan" userId="bd67b5f5-f97a-4eb7-af76-c46838d2311a" providerId="ADAL" clId="{C97E5D41-F872-4E8A-93D7-A404221BC10C}" dt="2022-02-11T04:24:09.270" v="3588" actId="478"/>
          <ac:spMkLst>
            <pc:docMk/>
            <pc:sldMk cId="14125982" sldId="322"/>
            <ac:spMk id="32" creationId="{3CCF87BD-7DAC-4ECF-B792-BE0424442FA0}"/>
          </ac:spMkLst>
        </pc:spChg>
        <pc:spChg chg="add mod">
          <ac:chgData name="Marleen Galligan" userId="bd67b5f5-f97a-4eb7-af76-c46838d2311a" providerId="ADAL" clId="{C97E5D41-F872-4E8A-93D7-A404221BC10C}" dt="2022-02-11T04:28:58.382" v="3889" actId="1076"/>
          <ac:spMkLst>
            <pc:docMk/>
            <pc:sldMk cId="14125982" sldId="322"/>
            <ac:spMk id="33" creationId="{794F3492-1657-4679-A407-AED5766730BA}"/>
          </ac:spMkLst>
        </pc:spChg>
        <pc:grpChg chg="del">
          <ac:chgData name="Marleen Galligan" userId="bd67b5f5-f97a-4eb7-af76-c46838d2311a" providerId="ADAL" clId="{C97E5D41-F872-4E8A-93D7-A404221BC10C}" dt="2022-02-11T04:25:42.868" v="3748" actId="478"/>
          <ac:grpSpMkLst>
            <pc:docMk/>
            <pc:sldMk cId="14125982" sldId="322"/>
            <ac:grpSpMk id="26" creationId="{2EC8B6E7-21F0-40FC-B2FD-262A4DCC61CC}"/>
          </ac:grpSpMkLst>
        </pc:grpChg>
        <pc:picChg chg="add del mod">
          <ac:chgData name="Marleen Galligan" userId="bd67b5f5-f97a-4eb7-af76-c46838d2311a" providerId="ADAL" clId="{C97E5D41-F872-4E8A-93D7-A404221BC10C}" dt="2022-02-11T04:28:03.534" v="3870" actId="478"/>
          <ac:picMkLst>
            <pc:docMk/>
            <pc:sldMk cId="14125982" sldId="322"/>
            <ac:picMk id="7" creationId="{42170EBF-8508-4AF9-A440-B00EAF45C53A}"/>
          </ac:picMkLst>
        </pc:picChg>
        <pc:picChg chg="add mod">
          <ac:chgData name="Marleen Galligan" userId="bd67b5f5-f97a-4eb7-af76-c46838d2311a" providerId="ADAL" clId="{C97E5D41-F872-4E8A-93D7-A404221BC10C}" dt="2022-02-11T04:28:15.957" v="3877" actId="14861"/>
          <ac:picMkLst>
            <pc:docMk/>
            <pc:sldMk cId="14125982" sldId="322"/>
            <ac:picMk id="9" creationId="{A49C8DA8-4E41-4BC0-BF42-A965302842E9}"/>
          </ac:picMkLst>
        </pc:picChg>
        <pc:picChg chg="add mod">
          <ac:chgData name="Marleen Galligan" userId="bd67b5f5-f97a-4eb7-af76-c46838d2311a" providerId="ADAL" clId="{C97E5D41-F872-4E8A-93D7-A404221BC10C}" dt="2022-02-11T04:30:04.430" v="3943" actId="1076"/>
          <ac:picMkLst>
            <pc:docMk/>
            <pc:sldMk cId="14125982" sldId="322"/>
            <ac:picMk id="14" creationId="{6B0CF574-E304-47C2-9FDE-EEFDCB1C9CCC}"/>
          </ac:picMkLst>
        </pc:picChg>
        <pc:picChg chg="add del mod modCrop">
          <ac:chgData name="Marleen Galligan" userId="bd67b5f5-f97a-4eb7-af76-c46838d2311a" providerId="ADAL" clId="{C97E5D41-F872-4E8A-93D7-A404221BC10C}" dt="2022-02-11T04:25:41.355" v="3745" actId="478"/>
          <ac:picMkLst>
            <pc:docMk/>
            <pc:sldMk cId="14125982" sldId="322"/>
            <ac:picMk id="16" creationId="{13A53499-14F9-4AE6-8D05-65E56F6C574A}"/>
          </ac:picMkLst>
        </pc:picChg>
        <pc:picChg chg="del">
          <ac:chgData name="Marleen Galligan" userId="bd67b5f5-f97a-4eb7-af76-c46838d2311a" providerId="ADAL" clId="{C97E5D41-F872-4E8A-93D7-A404221BC10C}" dt="2022-02-11T04:25:42.128" v="3746" actId="478"/>
          <ac:picMkLst>
            <pc:docMk/>
            <pc:sldMk cId="14125982" sldId="322"/>
            <ac:picMk id="18" creationId="{DAE82CED-34A6-4BC3-961F-3B6C193D8BF9}"/>
          </ac:picMkLst>
        </pc:picChg>
        <pc:picChg chg="del">
          <ac:chgData name="Marleen Galligan" userId="bd67b5f5-f97a-4eb7-af76-c46838d2311a" providerId="ADAL" clId="{C97E5D41-F872-4E8A-93D7-A404221BC10C}" dt="2022-02-11T04:25:42.473" v="3747" actId="478"/>
          <ac:picMkLst>
            <pc:docMk/>
            <pc:sldMk cId="14125982" sldId="322"/>
            <ac:picMk id="20" creationId="{3399E7DF-6257-45E9-90CD-EDEFD1138E4F}"/>
          </ac:picMkLst>
        </pc:picChg>
        <pc:picChg chg="del">
          <ac:chgData name="Marleen Galligan" userId="bd67b5f5-f97a-4eb7-af76-c46838d2311a" providerId="ADAL" clId="{C97E5D41-F872-4E8A-93D7-A404221BC10C}" dt="2022-02-11T04:25:43.201" v="3749" actId="478"/>
          <ac:picMkLst>
            <pc:docMk/>
            <pc:sldMk cId="14125982" sldId="322"/>
            <ac:picMk id="28" creationId="{DC1DF692-8E93-421E-B9A3-338A73736C47}"/>
          </ac:picMkLst>
        </pc:picChg>
        <pc:picChg chg="add mod">
          <ac:chgData name="Marleen Galligan" userId="bd67b5f5-f97a-4eb7-af76-c46838d2311a" providerId="ADAL" clId="{C97E5D41-F872-4E8A-93D7-A404221BC10C}" dt="2022-02-11T04:29:54.223" v="3938" actId="1076"/>
          <ac:picMkLst>
            <pc:docMk/>
            <pc:sldMk cId="14125982" sldId="322"/>
            <ac:picMk id="34" creationId="{A3ACD103-0BC4-4E44-8EC3-A6DD1D72DED4}"/>
          </ac:picMkLst>
        </pc:picChg>
        <pc:picChg chg="add mod">
          <ac:chgData name="Marleen Galligan" userId="bd67b5f5-f97a-4eb7-af76-c46838d2311a" providerId="ADAL" clId="{C97E5D41-F872-4E8A-93D7-A404221BC10C}" dt="2022-02-11T04:30:02.287" v="3942" actId="1076"/>
          <ac:picMkLst>
            <pc:docMk/>
            <pc:sldMk cId="14125982" sldId="322"/>
            <ac:picMk id="35" creationId="{7EE496C0-F78F-4C33-BD6C-8053C0B134FA}"/>
          </ac:picMkLst>
        </pc:picChg>
      </pc:sldChg>
      <pc:sldChg chg="addSp delSp modSp new mod modAnim">
        <pc:chgData name="Marleen Galligan" userId="bd67b5f5-f97a-4eb7-af76-c46838d2311a" providerId="ADAL" clId="{C97E5D41-F872-4E8A-93D7-A404221BC10C}" dt="2022-02-11T04:41:27.500" v="4061" actId="1076"/>
        <pc:sldMkLst>
          <pc:docMk/>
          <pc:sldMk cId="381058719" sldId="323"/>
        </pc:sldMkLst>
        <pc:spChg chg="del">
          <ac:chgData name="Marleen Galligan" userId="bd67b5f5-f97a-4eb7-af76-c46838d2311a" providerId="ADAL" clId="{C97E5D41-F872-4E8A-93D7-A404221BC10C}" dt="2022-02-11T04:33:12.595" v="3979" actId="478"/>
          <ac:spMkLst>
            <pc:docMk/>
            <pc:sldMk cId="381058719" sldId="323"/>
            <ac:spMk id="2" creationId="{931313B2-FD39-4115-9034-1DBD85A97B91}"/>
          </ac:spMkLst>
        </pc:spChg>
        <pc:spChg chg="mod">
          <ac:chgData name="Marleen Galligan" userId="bd67b5f5-f97a-4eb7-af76-c46838d2311a" providerId="ADAL" clId="{C97E5D41-F872-4E8A-93D7-A404221BC10C}" dt="2022-02-11T04:33:10.011" v="3978" actId="20577"/>
          <ac:spMkLst>
            <pc:docMk/>
            <pc:sldMk cId="381058719" sldId="323"/>
            <ac:spMk id="3" creationId="{8A48E365-BF38-4964-B8D5-1A75106A3826}"/>
          </ac:spMkLst>
        </pc:spChg>
        <pc:picChg chg="add mod">
          <ac:chgData name="Marleen Galligan" userId="bd67b5f5-f97a-4eb7-af76-c46838d2311a" providerId="ADAL" clId="{C97E5D41-F872-4E8A-93D7-A404221BC10C}" dt="2022-02-11T04:34:51.224" v="3985" actId="14100"/>
          <ac:picMkLst>
            <pc:docMk/>
            <pc:sldMk cId="381058719" sldId="323"/>
            <ac:picMk id="5" creationId="{414CED12-7DD8-4258-9282-B06B283994BF}"/>
          </ac:picMkLst>
        </pc:picChg>
        <pc:picChg chg="add mod">
          <ac:chgData name="Marleen Galligan" userId="bd67b5f5-f97a-4eb7-af76-c46838d2311a" providerId="ADAL" clId="{C97E5D41-F872-4E8A-93D7-A404221BC10C}" dt="2022-02-11T04:36:21.197" v="4005" actId="962"/>
          <ac:picMkLst>
            <pc:docMk/>
            <pc:sldMk cId="381058719" sldId="323"/>
            <ac:picMk id="6" creationId="{35BABB47-917A-442E-B06F-6BFD619AECC9}"/>
          </ac:picMkLst>
        </pc:picChg>
        <pc:picChg chg="add mod">
          <ac:chgData name="Marleen Galligan" userId="bd67b5f5-f97a-4eb7-af76-c46838d2311a" providerId="ADAL" clId="{C97E5D41-F872-4E8A-93D7-A404221BC10C}" dt="2022-02-11T04:35:19.523" v="3992" actId="14861"/>
          <ac:picMkLst>
            <pc:docMk/>
            <pc:sldMk cId="381058719" sldId="323"/>
            <ac:picMk id="7" creationId="{B05271DA-C948-4CA7-B954-5D81292ACFE4}"/>
          </ac:picMkLst>
        </pc:picChg>
        <pc:picChg chg="add mod">
          <ac:chgData name="Marleen Galligan" userId="bd67b5f5-f97a-4eb7-af76-c46838d2311a" providerId="ADAL" clId="{C97E5D41-F872-4E8A-93D7-A404221BC10C}" dt="2022-02-11T04:41:27.500" v="4061" actId="1076"/>
          <ac:picMkLst>
            <pc:docMk/>
            <pc:sldMk cId="381058719" sldId="323"/>
            <ac:picMk id="8" creationId="{7A1214D2-955E-4B11-95AB-56CE47B7B03A}"/>
          </ac:picMkLst>
        </pc:picChg>
      </pc:sldChg>
      <pc:sldChg chg="addSp delSp modSp add mod">
        <pc:chgData name="Marleen Galligan" userId="bd67b5f5-f97a-4eb7-af76-c46838d2311a" providerId="ADAL" clId="{C97E5D41-F872-4E8A-93D7-A404221BC10C}" dt="2022-02-11T04:36:52.832" v="4014" actId="1076"/>
        <pc:sldMkLst>
          <pc:docMk/>
          <pc:sldMk cId="1483064866" sldId="324"/>
        </pc:sldMkLst>
        <pc:picChg chg="add mod">
          <ac:chgData name="Marleen Galligan" userId="bd67b5f5-f97a-4eb7-af76-c46838d2311a" providerId="ADAL" clId="{C97E5D41-F872-4E8A-93D7-A404221BC10C}" dt="2022-02-11T04:36:45.213" v="4011" actId="1076"/>
          <ac:picMkLst>
            <pc:docMk/>
            <pc:sldMk cId="1483064866" sldId="324"/>
            <ac:picMk id="4" creationId="{4273DD45-C61F-4555-A453-F428C195EF81}"/>
          </ac:picMkLst>
        </pc:picChg>
        <pc:picChg chg="del">
          <ac:chgData name="Marleen Galligan" userId="bd67b5f5-f97a-4eb7-af76-c46838d2311a" providerId="ADAL" clId="{C97E5D41-F872-4E8A-93D7-A404221BC10C}" dt="2022-02-11T04:35:33.374" v="3995" actId="478"/>
          <ac:picMkLst>
            <pc:docMk/>
            <pc:sldMk cId="1483064866" sldId="324"/>
            <ac:picMk id="5" creationId="{414CED12-7DD8-4258-9282-B06B283994BF}"/>
          </ac:picMkLst>
        </pc:picChg>
        <pc:picChg chg="mod ord">
          <ac:chgData name="Marleen Galligan" userId="bd67b5f5-f97a-4eb7-af76-c46838d2311a" providerId="ADAL" clId="{C97E5D41-F872-4E8A-93D7-A404221BC10C}" dt="2022-02-11T04:36:52.832" v="4014" actId="1076"/>
          <ac:picMkLst>
            <pc:docMk/>
            <pc:sldMk cId="1483064866" sldId="324"/>
            <ac:picMk id="6" creationId="{35BABB47-917A-442E-B06F-6BFD619AECC9}"/>
          </ac:picMkLst>
        </pc:picChg>
        <pc:picChg chg="del">
          <ac:chgData name="Marleen Galligan" userId="bd67b5f5-f97a-4eb7-af76-c46838d2311a" providerId="ADAL" clId="{C97E5D41-F872-4E8A-93D7-A404221BC10C}" dt="2022-02-11T04:36:43.022" v="4010" actId="478"/>
          <ac:picMkLst>
            <pc:docMk/>
            <pc:sldMk cId="1483064866" sldId="324"/>
            <ac:picMk id="7" creationId="{B05271DA-C948-4CA7-B954-5D81292ACFE4}"/>
          </ac:picMkLst>
        </pc:picChg>
      </pc:sldChg>
      <pc:sldChg chg="addSp delSp modSp add mod">
        <pc:chgData name="Marleen Galligan" userId="bd67b5f5-f97a-4eb7-af76-c46838d2311a" providerId="ADAL" clId="{C97E5D41-F872-4E8A-93D7-A404221BC10C}" dt="2022-02-11T04:39:29.354" v="4042" actId="1076"/>
        <pc:sldMkLst>
          <pc:docMk/>
          <pc:sldMk cId="2999126025" sldId="325"/>
        </pc:sldMkLst>
        <pc:picChg chg="del">
          <ac:chgData name="Marleen Galligan" userId="bd67b5f5-f97a-4eb7-af76-c46838d2311a" providerId="ADAL" clId="{C97E5D41-F872-4E8A-93D7-A404221BC10C}" dt="2022-02-11T04:39:19.600" v="4039" actId="478"/>
          <ac:picMkLst>
            <pc:docMk/>
            <pc:sldMk cId="2999126025" sldId="325"/>
            <ac:picMk id="4" creationId="{4273DD45-C61F-4555-A453-F428C195EF81}"/>
          </ac:picMkLst>
        </pc:picChg>
        <pc:picChg chg="add mod">
          <ac:chgData name="Marleen Galligan" userId="bd67b5f5-f97a-4eb7-af76-c46838d2311a" providerId="ADAL" clId="{C97E5D41-F872-4E8A-93D7-A404221BC10C}" dt="2022-02-11T04:39:21.550" v="4040" actId="1076"/>
          <ac:picMkLst>
            <pc:docMk/>
            <pc:sldMk cId="2999126025" sldId="325"/>
            <ac:picMk id="5" creationId="{62692ACE-FEF5-4770-83DF-3B7834F489FE}"/>
          </ac:picMkLst>
        </pc:picChg>
        <pc:picChg chg="add mod">
          <ac:chgData name="Marleen Galligan" userId="bd67b5f5-f97a-4eb7-af76-c46838d2311a" providerId="ADAL" clId="{C97E5D41-F872-4E8A-93D7-A404221BC10C}" dt="2022-02-11T04:39:29.354" v="4042" actId="1076"/>
          <ac:picMkLst>
            <pc:docMk/>
            <pc:sldMk cId="2999126025" sldId="325"/>
            <ac:picMk id="7" creationId="{61193600-9D5B-4B50-A702-84C6B0D3A2BE}"/>
          </ac:picMkLst>
        </pc:picChg>
      </pc:sldChg>
      <pc:sldChg chg="addSp delSp modSp add mod modAnim">
        <pc:chgData name="Marleen Galligan" userId="bd67b5f5-f97a-4eb7-af76-c46838d2311a" providerId="ADAL" clId="{C97E5D41-F872-4E8A-93D7-A404221BC10C}" dt="2022-02-11T04:40:37.811" v="4059"/>
        <pc:sldMkLst>
          <pc:docMk/>
          <pc:sldMk cId="2314033930" sldId="326"/>
        </pc:sldMkLst>
        <pc:picChg chg="add mod">
          <ac:chgData name="Marleen Galligan" userId="bd67b5f5-f97a-4eb7-af76-c46838d2311a" providerId="ADAL" clId="{C97E5D41-F872-4E8A-93D7-A404221BC10C}" dt="2022-02-11T04:40:25.281" v="4053" actId="1076"/>
          <ac:picMkLst>
            <pc:docMk/>
            <pc:sldMk cId="2314033930" sldId="326"/>
            <ac:picMk id="4" creationId="{9C0BD6B8-61C2-47BB-ABE8-59987FBA1D51}"/>
          </ac:picMkLst>
        </pc:picChg>
        <pc:picChg chg="del">
          <ac:chgData name="Marleen Galligan" userId="bd67b5f5-f97a-4eb7-af76-c46838d2311a" providerId="ADAL" clId="{C97E5D41-F872-4E8A-93D7-A404221BC10C}" dt="2022-02-11T04:40:12.384" v="4047" actId="478"/>
          <ac:picMkLst>
            <pc:docMk/>
            <pc:sldMk cId="2314033930" sldId="326"/>
            <ac:picMk id="5" creationId="{62692ACE-FEF5-4770-83DF-3B7834F489FE}"/>
          </ac:picMkLst>
        </pc:picChg>
        <pc:picChg chg="del">
          <ac:chgData name="Marleen Galligan" userId="bd67b5f5-f97a-4eb7-af76-c46838d2311a" providerId="ADAL" clId="{C97E5D41-F872-4E8A-93D7-A404221BC10C}" dt="2022-02-11T04:40:17.275" v="4050" actId="478"/>
          <ac:picMkLst>
            <pc:docMk/>
            <pc:sldMk cId="2314033930" sldId="326"/>
            <ac:picMk id="6" creationId="{35BABB47-917A-442E-B06F-6BFD619AECC9}"/>
          </ac:picMkLst>
        </pc:picChg>
        <pc:picChg chg="del">
          <ac:chgData name="Marleen Galligan" userId="bd67b5f5-f97a-4eb7-af76-c46838d2311a" providerId="ADAL" clId="{C97E5D41-F872-4E8A-93D7-A404221BC10C}" dt="2022-02-11T04:40:18.510" v="4051" actId="21"/>
          <ac:picMkLst>
            <pc:docMk/>
            <pc:sldMk cId="2314033930" sldId="326"/>
            <ac:picMk id="7" creationId="{61193600-9D5B-4B50-A702-84C6B0D3A2BE}"/>
          </ac:picMkLst>
        </pc:picChg>
        <pc:picChg chg="add mod">
          <ac:chgData name="Marleen Galligan" userId="bd67b5f5-f97a-4eb7-af76-c46838d2311a" providerId="ADAL" clId="{C97E5D41-F872-4E8A-93D7-A404221BC10C}" dt="2022-02-11T04:40:28.156" v="4055" actId="1076"/>
          <ac:picMkLst>
            <pc:docMk/>
            <pc:sldMk cId="2314033930" sldId="326"/>
            <ac:picMk id="8" creationId="{4E3F0722-2719-4D86-908D-7D7E2AF1A47E}"/>
          </ac:picMkLst>
        </pc:picChg>
        <pc:picChg chg="add mod">
          <ac:chgData name="Marleen Galligan" userId="bd67b5f5-f97a-4eb7-af76-c46838d2311a" providerId="ADAL" clId="{C97E5D41-F872-4E8A-93D7-A404221BC10C}" dt="2022-02-11T04:40:30.823" v="4057" actId="1076"/>
          <ac:picMkLst>
            <pc:docMk/>
            <pc:sldMk cId="2314033930" sldId="326"/>
            <ac:picMk id="9" creationId="{0039F24B-9A83-4A00-B717-010D622EA0DB}"/>
          </ac:picMkLst>
        </pc:picChg>
      </pc:sldChg>
      <pc:sldMasterChg chg="modSldLayout">
        <pc:chgData name="Marleen Galligan" userId="bd67b5f5-f97a-4eb7-af76-c46838d2311a" providerId="ADAL" clId="{C97E5D41-F872-4E8A-93D7-A404221BC10C}" dt="2022-02-09T23:31:08.527" v="1905" actId="1076"/>
        <pc:sldMasterMkLst>
          <pc:docMk/>
          <pc:sldMasterMk cId="315735099" sldId="2147483648"/>
        </pc:sldMasterMkLst>
        <pc:sldLayoutChg chg="addSp modSp mod">
          <pc:chgData name="Marleen Galligan" userId="bd67b5f5-f97a-4eb7-af76-c46838d2311a" providerId="ADAL" clId="{C97E5D41-F872-4E8A-93D7-A404221BC10C}" dt="2022-02-09T23:31:08.527" v="1905" actId="1076"/>
          <pc:sldLayoutMkLst>
            <pc:docMk/>
            <pc:sldMasterMk cId="315735099" sldId="2147483648"/>
            <pc:sldLayoutMk cId="2494135337" sldId="2147483650"/>
          </pc:sldLayoutMkLst>
          <pc:picChg chg="add mod">
            <ac:chgData name="Marleen Galligan" userId="bd67b5f5-f97a-4eb7-af76-c46838d2311a" providerId="ADAL" clId="{C97E5D41-F872-4E8A-93D7-A404221BC10C}" dt="2022-02-09T23:31:08.527" v="1905" actId="1076"/>
            <ac:picMkLst>
              <pc:docMk/>
              <pc:sldMasterMk cId="315735099" sldId="2147483648"/>
              <pc:sldLayoutMk cId="2494135337" sldId="2147483650"/>
              <ac:picMk id="10" creationId="{D42EA08C-023D-449E-94BB-8B2555157E06}"/>
            </ac:picMkLst>
          </pc:picChg>
        </pc:sldLayoutChg>
      </pc:sldMasterChg>
    </pc:docChg>
  </pc:docChgLst>
  <pc:docChgLst>
    <pc:chgData name="Marleen Galligan" userId="bd67b5f5-f97a-4eb7-af76-c46838d2311a" providerId="ADAL" clId="{98241597-CE19-47A6-BB74-A0FFB4BC8BBA}"/>
    <pc:docChg chg="undo custSel addSld delSld modSld sldOrd modMainMaster">
      <pc:chgData name="Marleen Galligan" userId="bd67b5f5-f97a-4eb7-af76-c46838d2311a" providerId="ADAL" clId="{98241597-CE19-47A6-BB74-A0FFB4BC8BBA}" dt="2022-09-06T02:59:42.064" v="11119" actId="729"/>
      <pc:docMkLst>
        <pc:docMk/>
      </pc:docMkLst>
      <pc:sldChg chg="del">
        <pc:chgData name="Marleen Galligan" userId="bd67b5f5-f97a-4eb7-af76-c46838d2311a" providerId="ADAL" clId="{98241597-CE19-47A6-BB74-A0FFB4BC8BBA}" dt="2022-09-02T05:30:55.920" v="7740" actId="47"/>
        <pc:sldMkLst>
          <pc:docMk/>
          <pc:sldMk cId="2391714204" sldId="256"/>
        </pc:sldMkLst>
      </pc:sldChg>
      <pc:sldChg chg="del">
        <pc:chgData name="Marleen Galligan" userId="bd67b5f5-f97a-4eb7-af76-c46838d2311a" providerId="ADAL" clId="{98241597-CE19-47A6-BB74-A0FFB4BC8BBA}" dt="2022-09-01T04:14:59.180" v="1" actId="47"/>
        <pc:sldMkLst>
          <pc:docMk/>
          <pc:sldMk cId="1707488328" sldId="267"/>
        </pc:sldMkLst>
      </pc:sldChg>
      <pc:sldChg chg="del ord">
        <pc:chgData name="Marleen Galligan" userId="bd67b5f5-f97a-4eb7-af76-c46838d2311a" providerId="ADAL" clId="{98241597-CE19-47A6-BB74-A0FFB4BC8BBA}" dt="2022-09-01T04:25:00.580" v="530" actId="47"/>
        <pc:sldMkLst>
          <pc:docMk/>
          <pc:sldMk cId="109782300" sldId="281"/>
        </pc:sldMkLst>
      </pc:sldChg>
      <pc:sldChg chg="add del">
        <pc:chgData name="Marleen Galligan" userId="bd67b5f5-f97a-4eb7-af76-c46838d2311a" providerId="ADAL" clId="{98241597-CE19-47A6-BB74-A0FFB4BC8BBA}" dt="2022-09-01T05:48:55.237" v="1317" actId="47"/>
        <pc:sldMkLst>
          <pc:docMk/>
          <pc:sldMk cId="3017447034" sldId="286"/>
        </pc:sldMkLst>
      </pc:sldChg>
      <pc:sldChg chg="add del">
        <pc:chgData name="Marleen Galligan" userId="bd67b5f5-f97a-4eb7-af76-c46838d2311a" providerId="ADAL" clId="{98241597-CE19-47A6-BB74-A0FFB4BC8BBA}" dt="2022-09-01T05:50:11.163" v="1326" actId="47"/>
        <pc:sldMkLst>
          <pc:docMk/>
          <pc:sldMk cId="2382524139" sldId="295"/>
        </pc:sldMkLst>
      </pc:sldChg>
      <pc:sldChg chg="add del">
        <pc:chgData name="Marleen Galligan" userId="bd67b5f5-f97a-4eb7-af76-c46838d2311a" providerId="ADAL" clId="{98241597-CE19-47A6-BB74-A0FFB4BC8BBA}" dt="2022-09-01T05:48:59.358" v="1318" actId="47"/>
        <pc:sldMkLst>
          <pc:docMk/>
          <pc:sldMk cId="773002264" sldId="297"/>
        </pc:sldMkLst>
      </pc:sldChg>
      <pc:sldChg chg="addSp delSp modSp mod ord modNotesTx">
        <pc:chgData name="Marleen Galligan" userId="bd67b5f5-f97a-4eb7-af76-c46838d2311a" providerId="ADAL" clId="{98241597-CE19-47A6-BB74-A0FFB4BC8BBA}" dt="2022-09-02T05:31:25.036" v="7796" actId="20577"/>
        <pc:sldMkLst>
          <pc:docMk/>
          <pc:sldMk cId="1702905272" sldId="298"/>
        </pc:sldMkLst>
        <pc:spChg chg="del mod">
          <ac:chgData name="Marleen Galligan" userId="bd67b5f5-f97a-4eb7-af76-c46838d2311a" providerId="ADAL" clId="{98241597-CE19-47A6-BB74-A0FFB4BC8BBA}" dt="2022-09-01T04:26:31.632" v="783" actId="478"/>
          <ac:spMkLst>
            <pc:docMk/>
            <pc:sldMk cId="1702905272" sldId="298"/>
            <ac:spMk id="2" creationId="{990DA172-F887-85C1-7DF6-32D5867A803F}"/>
          </ac:spMkLst>
        </pc:spChg>
        <pc:spChg chg="mod">
          <ac:chgData name="Marleen Galligan" userId="bd67b5f5-f97a-4eb7-af76-c46838d2311a" providerId="ADAL" clId="{98241597-CE19-47A6-BB74-A0FFB4BC8BBA}" dt="2022-09-02T05:31:25.036" v="7796" actId="20577"/>
          <ac:spMkLst>
            <pc:docMk/>
            <pc:sldMk cId="1702905272" sldId="298"/>
            <ac:spMk id="3" creationId="{8B3A2CFC-2A87-4E9C-B1E0-B8970D1B687B}"/>
          </ac:spMkLst>
        </pc:spChg>
        <pc:spChg chg="del mod">
          <ac:chgData name="Marleen Galligan" userId="bd67b5f5-f97a-4eb7-af76-c46838d2311a" providerId="ADAL" clId="{98241597-CE19-47A6-BB74-A0FFB4BC8BBA}" dt="2022-09-01T04:29:41.811" v="835" actId="478"/>
          <ac:spMkLst>
            <pc:docMk/>
            <pc:sldMk cId="1702905272" sldId="298"/>
            <ac:spMk id="6" creationId="{C7797BA7-EA06-5C1F-9D9B-5456133908F0}"/>
          </ac:spMkLst>
        </pc:spChg>
        <pc:spChg chg="del">
          <ac:chgData name="Marleen Galligan" userId="bd67b5f5-f97a-4eb7-af76-c46838d2311a" providerId="ADAL" clId="{98241597-CE19-47A6-BB74-A0FFB4BC8BBA}" dt="2022-09-01T04:29:43.571" v="836" actId="478"/>
          <ac:spMkLst>
            <pc:docMk/>
            <pc:sldMk cId="1702905272" sldId="298"/>
            <ac:spMk id="12" creationId="{016FA17D-3021-46B2-A144-C2616CDA6119}"/>
          </ac:spMkLst>
        </pc:spChg>
        <pc:spChg chg="del mod">
          <ac:chgData name="Marleen Galligan" userId="bd67b5f5-f97a-4eb7-af76-c46838d2311a" providerId="ADAL" clId="{98241597-CE19-47A6-BB74-A0FFB4BC8BBA}" dt="2022-09-01T04:26:44.878" v="786" actId="478"/>
          <ac:spMkLst>
            <pc:docMk/>
            <pc:sldMk cId="1702905272" sldId="298"/>
            <ac:spMk id="14" creationId="{3BB6704C-E554-4137-94FC-1CA3E7B7C442}"/>
          </ac:spMkLst>
        </pc:spChg>
        <pc:graphicFrameChg chg="add mod modGraphic">
          <ac:chgData name="Marleen Galligan" userId="bd67b5f5-f97a-4eb7-af76-c46838d2311a" providerId="ADAL" clId="{98241597-CE19-47A6-BB74-A0FFB4BC8BBA}" dt="2022-09-01T06:29:12.451" v="4104" actId="20577"/>
          <ac:graphicFrameMkLst>
            <pc:docMk/>
            <pc:sldMk cId="1702905272" sldId="298"/>
            <ac:graphicFrameMk id="4" creationId="{1B941224-23A4-DC7E-52EF-59B763C371F9}"/>
          </ac:graphicFrameMkLst>
        </pc:graphicFrameChg>
        <pc:graphicFrameChg chg="add del mod">
          <ac:chgData name="Marleen Galligan" userId="bd67b5f5-f97a-4eb7-af76-c46838d2311a" providerId="ADAL" clId="{98241597-CE19-47A6-BB74-A0FFB4BC8BBA}" dt="2022-09-01T05:47:34.847" v="1306"/>
          <ac:graphicFrameMkLst>
            <pc:docMk/>
            <pc:sldMk cId="1702905272" sldId="298"/>
            <ac:graphicFrameMk id="8" creationId="{3B3B2606-DBBE-83A2-C2FF-0F9EB6B5DA77}"/>
          </ac:graphicFrameMkLst>
        </pc:graphicFrameChg>
        <pc:graphicFrameChg chg="add del mod">
          <ac:chgData name="Marleen Galligan" userId="bd67b5f5-f97a-4eb7-af76-c46838d2311a" providerId="ADAL" clId="{98241597-CE19-47A6-BB74-A0FFB4BC8BBA}" dt="2022-09-01T05:47:41.551" v="1309"/>
          <ac:graphicFrameMkLst>
            <pc:docMk/>
            <pc:sldMk cId="1702905272" sldId="298"/>
            <ac:graphicFrameMk id="9" creationId="{855F7EA9-4607-4093-1C5E-9CF098B52E5F}"/>
          </ac:graphicFrameMkLst>
        </pc:graphicFrameChg>
        <pc:picChg chg="del">
          <ac:chgData name="Marleen Galligan" userId="bd67b5f5-f97a-4eb7-af76-c46838d2311a" providerId="ADAL" clId="{98241597-CE19-47A6-BB74-A0FFB4BC8BBA}" dt="2022-09-01T05:46:57.296" v="1298" actId="478"/>
          <ac:picMkLst>
            <pc:docMk/>
            <pc:sldMk cId="1702905272" sldId="298"/>
            <ac:picMk id="5" creationId="{A0D9E091-7E99-45F6-ABE7-1E53EA0B2D4A}"/>
          </ac:picMkLst>
        </pc:picChg>
        <pc:picChg chg="add mod ord">
          <ac:chgData name="Marleen Galligan" userId="bd67b5f5-f97a-4eb7-af76-c46838d2311a" providerId="ADAL" clId="{98241597-CE19-47A6-BB74-A0FFB4BC8BBA}" dt="2022-09-01T05:47:01.266" v="1300" actId="167"/>
          <ac:picMkLst>
            <pc:docMk/>
            <pc:sldMk cId="1702905272" sldId="298"/>
            <ac:picMk id="7" creationId="{7BFA001F-4BA4-0938-2626-6E74CEF5D0E8}"/>
          </ac:picMkLst>
        </pc:picChg>
      </pc:sldChg>
      <pc:sldChg chg="del">
        <pc:chgData name="Marleen Galligan" userId="bd67b5f5-f97a-4eb7-af76-c46838d2311a" providerId="ADAL" clId="{98241597-CE19-47A6-BB74-A0FFB4BC8BBA}" dt="2022-09-02T02:56:08.144" v="7695" actId="47"/>
        <pc:sldMkLst>
          <pc:docMk/>
          <pc:sldMk cId="2555758883" sldId="301"/>
        </pc:sldMkLst>
      </pc:sldChg>
      <pc:sldChg chg="add del">
        <pc:chgData name="Marleen Galligan" userId="bd67b5f5-f97a-4eb7-af76-c46838d2311a" providerId="ADAL" clId="{98241597-CE19-47A6-BB74-A0FFB4BC8BBA}" dt="2022-09-01T05:50:31.572" v="1329" actId="47"/>
        <pc:sldMkLst>
          <pc:docMk/>
          <pc:sldMk cId="1163092635" sldId="302"/>
        </pc:sldMkLst>
      </pc:sldChg>
      <pc:sldChg chg="add del">
        <pc:chgData name="Marleen Galligan" userId="bd67b5f5-f97a-4eb7-af76-c46838d2311a" providerId="ADAL" clId="{98241597-CE19-47A6-BB74-A0FFB4BC8BBA}" dt="2022-09-01T05:49:10.896" v="1322" actId="47"/>
        <pc:sldMkLst>
          <pc:docMk/>
          <pc:sldMk cId="304563148" sldId="303"/>
        </pc:sldMkLst>
      </pc:sldChg>
      <pc:sldChg chg="add del">
        <pc:chgData name="Marleen Galligan" userId="bd67b5f5-f97a-4eb7-af76-c46838d2311a" providerId="ADAL" clId="{98241597-CE19-47A6-BB74-A0FFB4BC8BBA}" dt="2022-09-01T05:50:19.134" v="1328" actId="47"/>
        <pc:sldMkLst>
          <pc:docMk/>
          <pc:sldMk cId="2538378891" sldId="306"/>
        </pc:sldMkLst>
      </pc:sldChg>
      <pc:sldChg chg="addSp delSp modSp mod ord modAnim modNotesTx">
        <pc:chgData name="Marleen Galligan" userId="bd67b5f5-f97a-4eb7-af76-c46838d2311a" providerId="ADAL" clId="{98241597-CE19-47A6-BB74-A0FFB4BC8BBA}" dt="2022-09-02T05:55:57.600" v="10232" actId="20577"/>
        <pc:sldMkLst>
          <pc:docMk/>
          <pc:sldMk cId="4028790580" sldId="310"/>
        </pc:sldMkLst>
        <pc:spChg chg="mod">
          <ac:chgData name="Marleen Galligan" userId="bd67b5f5-f97a-4eb7-af76-c46838d2311a" providerId="ADAL" clId="{98241597-CE19-47A6-BB74-A0FFB4BC8BBA}" dt="2022-09-02T05:53:35.376" v="9886" actId="20577"/>
          <ac:spMkLst>
            <pc:docMk/>
            <pc:sldMk cId="4028790580" sldId="310"/>
            <ac:spMk id="2" creationId="{F064C5F1-38F1-41BE-B7C1-B9D15343B6BA}"/>
          </ac:spMkLst>
        </pc:spChg>
        <pc:spChg chg="mod">
          <ac:chgData name="Marleen Galligan" userId="bd67b5f5-f97a-4eb7-af76-c46838d2311a" providerId="ADAL" clId="{98241597-CE19-47A6-BB74-A0FFB4BC8BBA}" dt="2022-09-02T05:54:34.638" v="10007" actId="20577"/>
          <ac:spMkLst>
            <pc:docMk/>
            <pc:sldMk cId="4028790580" sldId="310"/>
            <ac:spMk id="3" creationId="{D717F20F-7C12-4920-8E0E-814CDC1CCB48}"/>
          </ac:spMkLst>
        </pc:spChg>
        <pc:spChg chg="add mod">
          <ac:chgData name="Marleen Galligan" userId="bd67b5f5-f97a-4eb7-af76-c46838d2311a" providerId="ADAL" clId="{98241597-CE19-47A6-BB74-A0FFB4BC8BBA}" dt="2022-09-02T05:55:41.340" v="10201" actId="122"/>
          <ac:spMkLst>
            <pc:docMk/>
            <pc:sldMk cId="4028790580" sldId="310"/>
            <ac:spMk id="5" creationId="{5D2A1C4F-B7A9-0DDC-26AC-9AC793300806}"/>
          </ac:spMkLst>
        </pc:spChg>
        <pc:spChg chg="del">
          <ac:chgData name="Marleen Galligan" userId="bd67b5f5-f97a-4eb7-af76-c46838d2311a" providerId="ADAL" clId="{98241597-CE19-47A6-BB74-A0FFB4BC8BBA}" dt="2022-09-02T05:51:48.936" v="9828" actId="478"/>
          <ac:spMkLst>
            <pc:docMk/>
            <pc:sldMk cId="4028790580" sldId="310"/>
            <ac:spMk id="6" creationId="{3B60C7C7-7A32-489C-9060-B9B0619E7314}"/>
          </ac:spMkLst>
        </pc:spChg>
        <pc:spChg chg="del">
          <ac:chgData name="Marleen Galligan" userId="bd67b5f5-f97a-4eb7-af76-c46838d2311a" providerId="ADAL" clId="{98241597-CE19-47A6-BB74-A0FFB4BC8BBA}" dt="2022-09-02T05:51:49.699" v="9829" actId="478"/>
          <ac:spMkLst>
            <pc:docMk/>
            <pc:sldMk cId="4028790580" sldId="310"/>
            <ac:spMk id="7" creationId="{C336F967-DEBF-4E8C-8FEF-DEBC9A6FE304}"/>
          </ac:spMkLst>
        </pc:spChg>
        <pc:spChg chg="del mod">
          <ac:chgData name="Marleen Galligan" userId="bd67b5f5-f97a-4eb7-af76-c46838d2311a" providerId="ADAL" clId="{98241597-CE19-47A6-BB74-A0FFB4BC8BBA}" dt="2022-09-02T05:51:50.704" v="9830" actId="478"/>
          <ac:spMkLst>
            <pc:docMk/>
            <pc:sldMk cId="4028790580" sldId="310"/>
            <ac:spMk id="8" creationId="{CAAC390B-A32F-4DCC-8A9A-9F7A7A3FE937}"/>
          </ac:spMkLst>
        </pc:spChg>
        <pc:spChg chg="del">
          <ac:chgData name="Marleen Galligan" userId="bd67b5f5-f97a-4eb7-af76-c46838d2311a" providerId="ADAL" clId="{98241597-CE19-47A6-BB74-A0FFB4BC8BBA}" dt="2022-09-02T05:51:48.045" v="9827" actId="478"/>
          <ac:spMkLst>
            <pc:docMk/>
            <pc:sldMk cId="4028790580" sldId="310"/>
            <ac:spMk id="9" creationId="{CD9281A3-8CFC-47BF-AF4A-921CA909679D}"/>
          </ac:spMkLst>
        </pc:spChg>
        <pc:spChg chg="mod">
          <ac:chgData name="Marleen Galligan" userId="bd67b5f5-f97a-4eb7-af76-c46838d2311a" providerId="ADAL" clId="{98241597-CE19-47A6-BB74-A0FFB4BC8BBA}" dt="2022-09-02T05:54:02.706" v="9938" actId="20577"/>
          <ac:spMkLst>
            <pc:docMk/>
            <pc:sldMk cId="4028790580" sldId="310"/>
            <ac:spMk id="13" creationId="{860A6262-638E-4FFC-9B42-FB4950774645}"/>
          </ac:spMkLst>
        </pc:spChg>
        <pc:spChg chg="mod">
          <ac:chgData name="Marleen Galligan" userId="bd67b5f5-f97a-4eb7-af76-c46838d2311a" providerId="ADAL" clId="{98241597-CE19-47A6-BB74-A0FFB4BC8BBA}" dt="2022-09-02T05:53:16.120" v="9851" actId="1076"/>
          <ac:spMkLst>
            <pc:docMk/>
            <pc:sldMk cId="4028790580" sldId="310"/>
            <ac:spMk id="14" creationId="{7E6B74DB-F9ED-436B-A51F-778CE04F9741}"/>
          </ac:spMkLst>
        </pc:spChg>
        <pc:spChg chg="del">
          <ac:chgData name="Marleen Galligan" userId="bd67b5f5-f97a-4eb7-af76-c46838d2311a" providerId="ADAL" clId="{98241597-CE19-47A6-BB74-A0FFB4BC8BBA}" dt="2022-09-02T05:51:55.137" v="9831" actId="478"/>
          <ac:spMkLst>
            <pc:docMk/>
            <pc:sldMk cId="4028790580" sldId="310"/>
            <ac:spMk id="15" creationId="{9246628D-6CF1-405F-85AE-922012C902B8}"/>
          </ac:spMkLst>
        </pc:spChg>
        <pc:spChg chg="del">
          <ac:chgData name="Marleen Galligan" userId="bd67b5f5-f97a-4eb7-af76-c46838d2311a" providerId="ADAL" clId="{98241597-CE19-47A6-BB74-A0FFB4BC8BBA}" dt="2022-09-02T05:51:57.595" v="9834" actId="478"/>
          <ac:spMkLst>
            <pc:docMk/>
            <pc:sldMk cId="4028790580" sldId="310"/>
            <ac:spMk id="16" creationId="{E5DDDC0F-3D45-5CBA-C05E-441E7A7B78BD}"/>
          </ac:spMkLst>
        </pc:spChg>
        <pc:spChg chg="del">
          <ac:chgData name="Marleen Galligan" userId="bd67b5f5-f97a-4eb7-af76-c46838d2311a" providerId="ADAL" clId="{98241597-CE19-47A6-BB74-A0FFB4BC8BBA}" dt="2022-09-02T05:51:45.167" v="9824" actId="478"/>
          <ac:spMkLst>
            <pc:docMk/>
            <pc:sldMk cId="4028790580" sldId="310"/>
            <ac:spMk id="17" creationId="{974C2E80-82CE-482C-BBDD-D902168B82F0}"/>
          </ac:spMkLst>
        </pc:spChg>
        <pc:spChg chg="del mod">
          <ac:chgData name="Marleen Galligan" userId="bd67b5f5-f97a-4eb7-af76-c46838d2311a" providerId="ADAL" clId="{98241597-CE19-47A6-BB74-A0FFB4BC8BBA}" dt="2022-09-02T05:51:56.867" v="9833" actId="478"/>
          <ac:spMkLst>
            <pc:docMk/>
            <pc:sldMk cId="4028790580" sldId="310"/>
            <ac:spMk id="19" creationId="{E8D23166-51D0-4FAB-811A-AC5C276B3815}"/>
          </ac:spMkLst>
        </pc:spChg>
        <pc:picChg chg="add mod ord">
          <ac:chgData name="Marleen Galligan" userId="bd67b5f5-f97a-4eb7-af76-c46838d2311a" providerId="ADAL" clId="{98241597-CE19-47A6-BB74-A0FFB4BC8BBA}" dt="2022-09-02T05:52:15.231" v="9839" actId="1076"/>
          <ac:picMkLst>
            <pc:docMk/>
            <pc:sldMk cId="4028790580" sldId="310"/>
            <ac:picMk id="4" creationId="{BA505462-6216-4956-A0AF-FE1069DE21E7}"/>
          </ac:picMkLst>
        </pc:picChg>
      </pc:sldChg>
      <pc:sldChg chg="del">
        <pc:chgData name="Marleen Galligan" userId="bd67b5f5-f97a-4eb7-af76-c46838d2311a" providerId="ADAL" clId="{98241597-CE19-47A6-BB74-A0FFB4BC8BBA}" dt="2022-09-02T02:56:13.522" v="7696" actId="47"/>
        <pc:sldMkLst>
          <pc:docMk/>
          <pc:sldMk cId="2418856526" sldId="311"/>
        </pc:sldMkLst>
      </pc:sldChg>
      <pc:sldChg chg="del">
        <pc:chgData name="Marleen Galligan" userId="bd67b5f5-f97a-4eb7-af76-c46838d2311a" providerId="ADAL" clId="{98241597-CE19-47A6-BB74-A0FFB4BC8BBA}" dt="2022-09-02T02:45:27.080" v="7251" actId="47"/>
        <pc:sldMkLst>
          <pc:docMk/>
          <pc:sldMk cId="4113837141" sldId="312"/>
        </pc:sldMkLst>
      </pc:sldChg>
      <pc:sldChg chg="modSp mod modShow modNotesTx">
        <pc:chgData name="Marleen Galligan" userId="bd67b5f5-f97a-4eb7-af76-c46838d2311a" providerId="ADAL" clId="{98241597-CE19-47A6-BB74-A0FFB4BC8BBA}" dt="2022-09-02T05:30:17.884" v="7727" actId="729"/>
        <pc:sldMkLst>
          <pc:docMk/>
          <pc:sldMk cId="3347916524" sldId="313"/>
        </pc:sldMkLst>
        <pc:spChg chg="mod">
          <ac:chgData name="Marleen Galligan" userId="bd67b5f5-f97a-4eb7-af76-c46838d2311a" providerId="ADAL" clId="{98241597-CE19-47A6-BB74-A0FFB4BC8BBA}" dt="2022-09-02T02:51:07.499" v="7612" actId="20577"/>
          <ac:spMkLst>
            <pc:docMk/>
            <pc:sldMk cId="3347916524" sldId="313"/>
            <ac:spMk id="3" creationId="{D717F20F-7C12-4920-8E0E-814CDC1CCB48}"/>
          </ac:spMkLst>
        </pc:spChg>
      </pc:sldChg>
      <pc:sldChg chg="add del">
        <pc:chgData name="Marleen Galligan" userId="bd67b5f5-f97a-4eb7-af76-c46838d2311a" providerId="ADAL" clId="{98241597-CE19-47A6-BB74-A0FFB4BC8BBA}" dt="2022-09-01T05:50:16.371" v="1327" actId="47"/>
        <pc:sldMkLst>
          <pc:docMk/>
          <pc:sldMk cId="89368919" sldId="314"/>
        </pc:sldMkLst>
      </pc:sldChg>
      <pc:sldChg chg="del">
        <pc:chgData name="Marleen Galligan" userId="bd67b5f5-f97a-4eb7-af76-c46838d2311a" providerId="ADAL" clId="{98241597-CE19-47A6-BB74-A0FFB4BC8BBA}" dt="2022-09-02T02:45:19.421" v="7250" actId="47"/>
        <pc:sldMkLst>
          <pc:docMk/>
          <pc:sldMk cId="644917989" sldId="315"/>
        </pc:sldMkLst>
      </pc:sldChg>
      <pc:sldChg chg="mod ord modShow">
        <pc:chgData name="Marleen Galligan" userId="bd67b5f5-f97a-4eb7-af76-c46838d2311a" providerId="ADAL" clId="{98241597-CE19-47A6-BB74-A0FFB4BC8BBA}" dt="2022-09-02T05:30:32.822" v="7738" actId="729"/>
        <pc:sldMkLst>
          <pc:docMk/>
          <pc:sldMk cId="24404658" sldId="316"/>
        </pc:sldMkLst>
      </pc:sldChg>
      <pc:sldChg chg="modSp mod ord modNotesTx">
        <pc:chgData name="Marleen Galligan" userId="bd67b5f5-f97a-4eb7-af76-c46838d2311a" providerId="ADAL" clId="{98241597-CE19-47A6-BB74-A0FFB4BC8BBA}" dt="2022-09-02T05:40:22.092" v="9719" actId="20577"/>
        <pc:sldMkLst>
          <pc:docMk/>
          <pc:sldMk cId="4046556749" sldId="317"/>
        </pc:sldMkLst>
        <pc:spChg chg="mod">
          <ac:chgData name="Marleen Galligan" userId="bd67b5f5-f97a-4eb7-af76-c46838d2311a" providerId="ADAL" clId="{98241597-CE19-47A6-BB74-A0FFB4BC8BBA}" dt="2022-09-02T02:35:17.674" v="6326" actId="27636"/>
          <ac:spMkLst>
            <pc:docMk/>
            <pc:sldMk cId="4046556749" sldId="317"/>
            <ac:spMk id="2" creationId="{934AD242-50FB-4BB5-91FD-A3D3B6508F7D}"/>
          </ac:spMkLst>
        </pc:spChg>
        <pc:spChg chg="mod">
          <ac:chgData name="Marleen Galligan" userId="bd67b5f5-f97a-4eb7-af76-c46838d2311a" providerId="ADAL" clId="{98241597-CE19-47A6-BB74-A0FFB4BC8BBA}" dt="2022-09-02T05:31:56.191" v="7823" actId="20577"/>
          <ac:spMkLst>
            <pc:docMk/>
            <pc:sldMk cId="4046556749" sldId="317"/>
            <ac:spMk id="3" creationId="{B5C106AD-F39B-4C05-8104-2F9A16665060}"/>
          </ac:spMkLst>
        </pc:spChg>
        <pc:picChg chg="mod">
          <ac:chgData name="Marleen Galligan" userId="bd67b5f5-f97a-4eb7-af76-c46838d2311a" providerId="ADAL" clId="{98241597-CE19-47A6-BB74-A0FFB4BC8BBA}" dt="2022-09-01T05:55:40.030" v="2079" actId="1076"/>
          <ac:picMkLst>
            <pc:docMk/>
            <pc:sldMk cId="4046556749" sldId="317"/>
            <ac:picMk id="5" creationId="{77FE67C2-8A42-4C1E-B884-00DF12CEA0AF}"/>
          </ac:picMkLst>
        </pc:picChg>
      </pc:sldChg>
      <pc:sldChg chg="addSp delSp modSp mod ord modAnim modNotesTx">
        <pc:chgData name="Marleen Galligan" userId="bd67b5f5-f97a-4eb7-af76-c46838d2311a" providerId="ADAL" clId="{98241597-CE19-47A6-BB74-A0FFB4BC8BBA}" dt="2022-09-02T05:39:51.825" v="9593" actId="20577"/>
        <pc:sldMkLst>
          <pc:docMk/>
          <pc:sldMk cId="3706192236" sldId="318"/>
        </pc:sldMkLst>
        <pc:spChg chg="mod">
          <ac:chgData name="Marleen Galligan" userId="bd67b5f5-f97a-4eb7-af76-c46838d2311a" providerId="ADAL" clId="{98241597-CE19-47A6-BB74-A0FFB4BC8BBA}" dt="2022-09-02T05:28:55.706" v="7718" actId="5793"/>
          <ac:spMkLst>
            <pc:docMk/>
            <pc:sldMk cId="3706192236" sldId="318"/>
            <ac:spMk id="3" creationId="{B5C106AD-F39B-4C05-8104-2F9A16665060}"/>
          </ac:spMkLst>
        </pc:spChg>
        <pc:spChg chg="mod">
          <ac:chgData name="Marleen Galligan" userId="bd67b5f5-f97a-4eb7-af76-c46838d2311a" providerId="ADAL" clId="{98241597-CE19-47A6-BB74-A0FFB4BC8BBA}" dt="2022-09-01T05:57:55.086" v="2189" actId="164"/>
          <ac:spMkLst>
            <pc:docMk/>
            <pc:sldMk cId="3706192236" sldId="318"/>
            <ac:spMk id="6" creationId="{93F9CE50-DC46-4032-801F-3EC5F4A4A80A}"/>
          </ac:spMkLst>
        </pc:spChg>
        <pc:spChg chg="mod">
          <ac:chgData name="Marleen Galligan" userId="bd67b5f5-f97a-4eb7-af76-c46838d2311a" providerId="ADAL" clId="{98241597-CE19-47A6-BB74-A0FFB4BC8BBA}" dt="2022-09-01T05:58:02.375" v="2190" actId="164"/>
          <ac:spMkLst>
            <pc:docMk/>
            <pc:sldMk cId="3706192236" sldId="318"/>
            <ac:spMk id="8" creationId="{FDB6512C-577D-4B36-ACDC-2721DBA25A38}"/>
          </ac:spMkLst>
        </pc:spChg>
        <pc:spChg chg="del">
          <ac:chgData name="Marleen Galligan" userId="bd67b5f5-f97a-4eb7-af76-c46838d2311a" providerId="ADAL" clId="{98241597-CE19-47A6-BB74-A0FFB4BC8BBA}" dt="2022-09-01T05:45:55.019" v="1294" actId="478"/>
          <ac:spMkLst>
            <pc:docMk/>
            <pc:sldMk cId="3706192236" sldId="318"/>
            <ac:spMk id="9" creationId="{C8397D0D-9E8A-2786-E5FD-E43889297E59}"/>
          </ac:spMkLst>
        </pc:spChg>
        <pc:spChg chg="mod">
          <ac:chgData name="Marleen Galligan" userId="bd67b5f5-f97a-4eb7-af76-c46838d2311a" providerId="ADAL" clId="{98241597-CE19-47A6-BB74-A0FFB4BC8BBA}" dt="2022-09-02T02:34:55.279" v="6279" actId="1076"/>
          <ac:spMkLst>
            <pc:docMk/>
            <pc:sldMk cId="3706192236" sldId="318"/>
            <ac:spMk id="10" creationId="{5F188358-8FC9-4CC4-9EBB-821F80B8C159}"/>
          </ac:spMkLst>
        </pc:spChg>
        <pc:spChg chg="add mod ord">
          <ac:chgData name="Marleen Galligan" userId="bd67b5f5-f97a-4eb7-af76-c46838d2311a" providerId="ADAL" clId="{98241597-CE19-47A6-BB74-A0FFB4BC8BBA}" dt="2022-09-01T05:57:55.086" v="2189" actId="164"/>
          <ac:spMkLst>
            <pc:docMk/>
            <pc:sldMk cId="3706192236" sldId="318"/>
            <ac:spMk id="11" creationId="{205695A0-1192-3512-3EBF-55CB53366938}"/>
          </ac:spMkLst>
        </pc:spChg>
        <pc:spChg chg="add mod ord">
          <ac:chgData name="Marleen Galligan" userId="bd67b5f5-f97a-4eb7-af76-c46838d2311a" providerId="ADAL" clId="{98241597-CE19-47A6-BB74-A0FFB4BC8BBA}" dt="2022-09-01T05:58:02.375" v="2190" actId="164"/>
          <ac:spMkLst>
            <pc:docMk/>
            <pc:sldMk cId="3706192236" sldId="318"/>
            <ac:spMk id="13" creationId="{93959DF4-F997-2692-3BF8-AAC336321B92}"/>
          </ac:spMkLst>
        </pc:spChg>
        <pc:grpChg chg="add mod">
          <ac:chgData name="Marleen Galligan" userId="bd67b5f5-f97a-4eb7-af76-c46838d2311a" providerId="ADAL" clId="{98241597-CE19-47A6-BB74-A0FFB4BC8BBA}" dt="2022-09-01T05:57:55.086" v="2189" actId="164"/>
          <ac:grpSpMkLst>
            <pc:docMk/>
            <pc:sldMk cId="3706192236" sldId="318"/>
            <ac:grpSpMk id="14" creationId="{C65E70D6-D33E-8F6A-56D7-E0C970FF1BDE}"/>
          </ac:grpSpMkLst>
        </pc:grpChg>
        <pc:grpChg chg="add mod">
          <ac:chgData name="Marleen Galligan" userId="bd67b5f5-f97a-4eb7-af76-c46838d2311a" providerId="ADAL" clId="{98241597-CE19-47A6-BB74-A0FFB4BC8BBA}" dt="2022-09-01T05:58:02.375" v="2190" actId="164"/>
          <ac:grpSpMkLst>
            <pc:docMk/>
            <pc:sldMk cId="3706192236" sldId="318"/>
            <ac:grpSpMk id="15" creationId="{6AE8BB12-F4BA-A761-D533-F4C7A2BD68F9}"/>
          </ac:grpSpMkLst>
        </pc:grpChg>
        <pc:picChg chg="mod">
          <ac:chgData name="Marleen Galligan" userId="bd67b5f5-f97a-4eb7-af76-c46838d2311a" providerId="ADAL" clId="{98241597-CE19-47A6-BB74-A0FFB4BC8BBA}" dt="2022-09-01T05:57:55.086" v="2189" actId="164"/>
          <ac:picMkLst>
            <pc:docMk/>
            <pc:sldMk cId="3706192236" sldId="318"/>
            <ac:picMk id="4" creationId="{9FC54E0D-D7B5-4A5D-811D-1955512294B5}"/>
          </ac:picMkLst>
        </pc:picChg>
        <pc:picChg chg="add mod ord">
          <ac:chgData name="Marleen Galligan" userId="bd67b5f5-f97a-4eb7-af76-c46838d2311a" providerId="ADAL" clId="{98241597-CE19-47A6-BB74-A0FFB4BC8BBA}" dt="2022-09-02T02:34:47.989" v="6276" actId="1076"/>
          <ac:picMkLst>
            <pc:docMk/>
            <pc:sldMk cId="3706192236" sldId="318"/>
            <ac:picMk id="5" creationId="{76F9D1C5-B283-4106-BAFD-4ED3C87170DF}"/>
          </ac:picMkLst>
        </pc:picChg>
        <pc:picChg chg="mod">
          <ac:chgData name="Marleen Galligan" userId="bd67b5f5-f97a-4eb7-af76-c46838d2311a" providerId="ADAL" clId="{98241597-CE19-47A6-BB74-A0FFB4BC8BBA}" dt="2022-09-01T05:58:02.375" v="2190" actId="164"/>
          <ac:picMkLst>
            <pc:docMk/>
            <pc:sldMk cId="3706192236" sldId="318"/>
            <ac:picMk id="7" creationId="{222AA3C7-F358-4D7F-94D4-88B421D15837}"/>
          </ac:picMkLst>
        </pc:picChg>
      </pc:sldChg>
      <pc:sldChg chg="del">
        <pc:chgData name="Marleen Galligan" userId="bd67b5f5-f97a-4eb7-af76-c46838d2311a" providerId="ADAL" clId="{98241597-CE19-47A6-BB74-A0FFB4BC8BBA}" dt="2022-09-01T05:49:42.070" v="1323" actId="47"/>
        <pc:sldMkLst>
          <pc:docMk/>
          <pc:sldMk cId="1487182999" sldId="319"/>
        </pc:sldMkLst>
      </pc:sldChg>
      <pc:sldChg chg="modNotesTx">
        <pc:chgData name="Marleen Galligan" userId="bd67b5f5-f97a-4eb7-af76-c46838d2311a" providerId="ADAL" clId="{98241597-CE19-47A6-BB74-A0FFB4BC8BBA}" dt="2022-09-02T02:47:08.421" v="7455" actId="20577"/>
        <pc:sldMkLst>
          <pc:docMk/>
          <pc:sldMk cId="3791901535" sldId="320"/>
        </pc:sldMkLst>
      </pc:sldChg>
      <pc:sldChg chg="mod modShow modNotesTx">
        <pc:chgData name="Marleen Galligan" userId="bd67b5f5-f97a-4eb7-af76-c46838d2311a" providerId="ADAL" clId="{98241597-CE19-47A6-BB74-A0FFB4BC8BBA}" dt="2022-09-02T05:30:37.433" v="7739" actId="729"/>
        <pc:sldMkLst>
          <pc:docMk/>
          <pc:sldMk cId="4142306256" sldId="321"/>
        </pc:sldMkLst>
      </pc:sldChg>
      <pc:sldChg chg="mod modShow">
        <pc:chgData name="Marleen Galligan" userId="bd67b5f5-f97a-4eb7-af76-c46838d2311a" providerId="ADAL" clId="{98241597-CE19-47A6-BB74-A0FFB4BC8BBA}" dt="2022-09-02T05:51:15.424" v="9819" actId="729"/>
        <pc:sldMkLst>
          <pc:docMk/>
          <pc:sldMk cId="14125982" sldId="322"/>
        </pc:sldMkLst>
      </pc:sldChg>
      <pc:sldChg chg="del">
        <pc:chgData name="Marleen Galligan" userId="bd67b5f5-f97a-4eb7-af76-c46838d2311a" providerId="ADAL" clId="{98241597-CE19-47A6-BB74-A0FFB4BC8BBA}" dt="2022-09-02T02:45:14.111" v="7249" actId="47"/>
        <pc:sldMkLst>
          <pc:docMk/>
          <pc:sldMk cId="381058719" sldId="323"/>
        </pc:sldMkLst>
      </pc:sldChg>
      <pc:sldChg chg="add del">
        <pc:chgData name="Marleen Galligan" userId="bd67b5f5-f97a-4eb7-af76-c46838d2311a" providerId="ADAL" clId="{98241597-CE19-47A6-BB74-A0FFB4BC8BBA}" dt="2022-09-02T02:45:00.987" v="7246" actId="47"/>
        <pc:sldMkLst>
          <pc:docMk/>
          <pc:sldMk cId="1483064866" sldId="324"/>
        </pc:sldMkLst>
      </pc:sldChg>
      <pc:sldChg chg="add del">
        <pc:chgData name="Marleen Galligan" userId="bd67b5f5-f97a-4eb7-af76-c46838d2311a" providerId="ADAL" clId="{98241597-CE19-47A6-BB74-A0FFB4BC8BBA}" dt="2022-09-02T02:45:01.519" v="7247" actId="47"/>
        <pc:sldMkLst>
          <pc:docMk/>
          <pc:sldMk cId="2999126025" sldId="325"/>
        </pc:sldMkLst>
      </pc:sldChg>
      <pc:sldChg chg="del">
        <pc:chgData name="Marleen Galligan" userId="bd67b5f5-f97a-4eb7-af76-c46838d2311a" providerId="ADAL" clId="{98241597-CE19-47A6-BB74-A0FFB4BC8BBA}" dt="2022-09-02T02:45:01.945" v="7248" actId="47"/>
        <pc:sldMkLst>
          <pc:docMk/>
          <pc:sldMk cId="2314033930" sldId="326"/>
        </pc:sldMkLst>
      </pc:sldChg>
      <pc:sldChg chg="addSp delSp modSp add mod">
        <pc:chgData name="Marleen Galligan" userId="bd67b5f5-f97a-4eb7-af76-c46838d2311a" providerId="ADAL" clId="{98241597-CE19-47A6-BB74-A0FFB4BC8BBA}" dt="2022-09-02T06:00:41.461" v="10457" actId="1076"/>
        <pc:sldMkLst>
          <pc:docMk/>
          <pc:sldMk cId="3639227274" sldId="327"/>
        </pc:sldMkLst>
        <pc:spChg chg="add del mod">
          <ac:chgData name="Marleen Galligan" userId="bd67b5f5-f97a-4eb7-af76-c46838d2311a" providerId="ADAL" clId="{98241597-CE19-47A6-BB74-A0FFB4BC8BBA}" dt="2022-09-02T06:00:41.461" v="10457" actId="1076"/>
          <ac:spMkLst>
            <pc:docMk/>
            <pc:sldMk cId="3639227274" sldId="327"/>
            <ac:spMk id="3" creationId="{4FFE44FF-2AC1-4ACD-94A5-2E509236A2DC}"/>
          </ac:spMkLst>
        </pc:spChg>
        <pc:spChg chg="del">
          <ac:chgData name="Marleen Galligan" userId="bd67b5f5-f97a-4eb7-af76-c46838d2311a" providerId="ADAL" clId="{98241597-CE19-47A6-BB74-A0FFB4BC8BBA}" dt="2022-09-02T05:57:48.749" v="10357" actId="478"/>
          <ac:spMkLst>
            <pc:docMk/>
            <pc:sldMk cId="3639227274" sldId="327"/>
            <ac:spMk id="7" creationId="{14F8F289-20ED-4463-A154-3B8F43E58831}"/>
          </ac:spMkLst>
        </pc:spChg>
        <pc:picChg chg="del">
          <ac:chgData name="Marleen Galligan" userId="bd67b5f5-f97a-4eb7-af76-c46838d2311a" providerId="ADAL" clId="{98241597-CE19-47A6-BB74-A0FFB4BC8BBA}" dt="2022-09-02T05:56:49.137" v="10348" actId="478"/>
          <ac:picMkLst>
            <pc:docMk/>
            <pc:sldMk cId="3639227274" sldId="327"/>
            <ac:picMk id="4" creationId="{33CA5A51-ABC2-4E8D-A9B8-EAC941A4EFE0}"/>
          </ac:picMkLst>
        </pc:picChg>
        <pc:picChg chg="add mod ord modCrop">
          <ac:chgData name="Marleen Galligan" userId="bd67b5f5-f97a-4eb7-af76-c46838d2311a" providerId="ADAL" clId="{98241597-CE19-47A6-BB74-A0FFB4BC8BBA}" dt="2022-09-02T05:57:46.800" v="10356" actId="167"/>
          <ac:picMkLst>
            <pc:docMk/>
            <pc:sldMk cId="3639227274" sldId="327"/>
            <ac:picMk id="5" creationId="{B624C161-3200-7671-2CF7-13129F91CB24}"/>
          </ac:picMkLst>
        </pc:picChg>
        <pc:picChg chg="del">
          <ac:chgData name="Marleen Galligan" userId="bd67b5f5-f97a-4eb7-af76-c46838d2311a" providerId="ADAL" clId="{98241597-CE19-47A6-BB74-A0FFB4BC8BBA}" dt="2022-09-02T05:56:50.879" v="10349" actId="478"/>
          <ac:picMkLst>
            <pc:docMk/>
            <pc:sldMk cId="3639227274" sldId="327"/>
            <ac:picMk id="8" creationId="{60F2A8DF-FECF-4BD8-8709-5C7FDCE80807}"/>
          </ac:picMkLst>
        </pc:picChg>
        <pc:picChg chg="add mod">
          <ac:chgData name="Marleen Galligan" userId="bd67b5f5-f97a-4eb7-af76-c46838d2311a" providerId="ADAL" clId="{98241597-CE19-47A6-BB74-A0FFB4BC8BBA}" dt="2022-09-02T06:00:41.461" v="10457" actId="1076"/>
          <ac:picMkLst>
            <pc:docMk/>
            <pc:sldMk cId="3639227274" sldId="327"/>
            <ac:picMk id="9" creationId="{B136D746-0E0E-11CC-B0FF-E852EC4AD8B8}"/>
          </ac:picMkLst>
        </pc:picChg>
      </pc:sldChg>
      <pc:sldChg chg="modSp add del mod modNotesTx">
        <pc:chgData name="Marleen Galligan" userId="bd67b5f5-f97a-4eb7-af76-c46838d2311a" providerId="ADAL" clId="{98241597-CE19-47A6-BB74-A0FFB4BC8BBA}" dt="2022-09-02T05:32:05.183" v="7824" actId="47"/>
        <pc:sldMkLst>
          <pc:docMk/>
          <pc:sldMk cId="51656472" sldId="328"/>
        </pc:sldMkLst>
        <pc:spChg chg="mod">
          <ac:chgData name="Marleen Galligan" userId="bd67b5f5-f97a-4eb7-af76-c46838d2311a" providerId="ADAL" clId="{98241597-CE19-47A6-BB74-A0FFB4BC8BBA}" dt="2022-09-01T04:18:01.596" v="317" actId="20577"/>
          <ac:spMkLst>
            <pc:docMk/>
            <pc:sldMk cId="51656472" sldId="328"/>
            <ac:spMk id="2" creationId="{A40351E2-CB9C-4A37-8298-A11D76B00D74}"/>
          </ac:spMkLst>
        </pc:spChg>
        <pc:spChg chg="mod">
          <ac:chgData name="Marleen Galligan" userId="bd67b5f5-f97a-4eb7-af76-c46838d2311a" providerId="ADAL" clId="{98241597-CE19-47A6-BB74-A0FFB4BC8BBA}" dt="2022-09-01T04:18:22.459" v="344" actId="20577"/>
          <ac:spMkLst>
            <pc:docMk/>
            <pc:sldMk cId="51656472" sldId="328"/>
            <ac:spMk id="21" creationId="{6DEBDF16-F479-4F7F-8A62-4AAB6DF971AD}"/>
          </ac:spMkLst>
        </pc:spChg>
        <pc:spChg chg="mod">
          <ac:chgData name="Marleen Galligan" userId="bd67b5f5-f97a-4eb7-af76-c46838d2311a" providerId="ADAL" clId="{98241597-CE19-47A6-BB74-A0FFB4BC8BBA}" dt="2022-09-01T04:18:43.581" v="395" actId="20577"/>
          <ac:spMkLst>
            <pc:docMk/>
            <pc:sldMk cId="51656472" sldId="328"/>
            <ac:spMk id="29" creationId="{7DF42AC1-729F-4223-91C1-BBBB586EF5EC}"/>
          </ac:spMkLst>
        </pc:spChg>
        <pc:spChg chg="mod">
          <ac:chgData name="Marleen Galligan" userId="bd67b5f5-f97a-4eb7-af76-c46838d2311a" providerId="ADAL" clId="{98241597-CE19-47A6-BB74-A0FFB4BC8BBA}" dt="2022-09-01T04:18:47.792" v="402" actId="20577"/>
          <ac:spMkLst>
            <pc:docMk/>
            <pc:sldMk cId="51656472" sldId="328"/>
            <ac:spMk id="32" creationId="{9706894B-42FC-4B2D-99A0-C4DDDA194119}"/>
          </ac:spMkLst>
        </pc:spChg>
      </pc:sldChg>
      <pc:sldChg chg="add del">
        <pc:chgData name="Marleen Galligan" userId="bd67b5f5-f97a-4eb7-af76-c46838d2311a" providerId="ADAL" clId="{98241597-CE19-47A6-BB74-A0FFB4BC8BBA}" dt="2022-09-01T05:49:04.495" v="1319" actId="47"/>
        <pc:sldMkLst>
          <pc:docMk/>
          <pc:sldMk cId="3607999021" sldId="329"/>
        </pc:sldMkLst>
      </pc:sldChg>
      <pc:sldChg chg="addSp delSp modSp add mod ord delAnim modNotesTx">
        <pc:chgData name="Marleen Galligan" userId="bd67b5f5-f97a-4eb7-af76-c46838d2311a" providerId="ADAL" clId="{98241597-CE19-47A6-BB74-A0FFB4BC8BBA}" dt="2022-09-02T05:45:12.782" v="9727"/>
        <pc:sldMkLst>
          <pc:docMk/>
          <pc:sldMk cId="980269462" sldId="330"/>
        </pc:sldMkLst>
        <pc:spChg chg="mod">
          <ac:chgData name="Marleen Galligan" userId="bd67b5f5-f97a-4eb7-af76-c46838d2311a" providerId="ADAL" clId="{98241597-CE19-47A6-BB74-A0FFB4BC8BBA}" dt="2022-09-01T06:34:47.619" v="4238" actId="20577"/>
          <ac:spMkLst>
            <pc:docMk/>
            <pc:sldMk cId="980269462" sldId="330"/>
            <ac:spMk id="3" creationId="{BFAB760D-ED15-447F-AFDF-C57950A1577A}"/>
          </ac:spMkLst>
        </pc:spChg>
        <pc:spChg chg="add mod">
          <ac:chgData name="Marleen Galligan" userId="bd67b5f5-f97a-4eb7-af76-c46838d2311a" providerId="ADAL" clId="{98241597-CE19-47A6-BB74-A0FFB4BC8BBA}" dt="2022-09-02T02:39:14.328" v="6577" actId="20577"/>
          <ac:spMkLst>
            <pc:docMk/>
            <pc:sldMk cId="980269462" sldId="330"/>
            <ac:spMk id="15" creationId="{68B65E9F-4790-D28D-01CF-65F509A79367}"/>
          </ac:spMkLst>
        </pc:spChg>
        <pc:graphicFrameChg chg="del">
          <ac:chgData name="Marleen Galligan" userId="bd67b5f5-f97a-4eb7-af76-c46838d2311a" providerId="ADAL" clId="{98241597-CE19-47A6-BB74-A0FFB4BC8BBA}" dt="2022-09-01T06:34:33.447" v="4212" actId="478"/>
          <ac:graphicFrameMkLst>
            <pc:docMk/>
            <pc:sldMk cId="980269462" sldId="330"/>
            <ac:graphicFrameMk id="2" creationId="{4CAD3514-85A4-A858-96A8-28F7A317CE95}"/>
          </ac:graphicFrameMkLst>
        </pc:graphicFrameChg>
        <pc:graphicFrameChg chg="add del mod modGraphic">
          <ac:chgData name="Marleen Galligan" userId="bd67b5f5-f97a-4eb7-af76-c46838d2311a" providerId="ADAL" clId="{98241597-CE19-47A6-BB74-A0FFB4BC8BBA}" dt="2022-09-01T06:44:41.902" v="5336" actId="478"/>
          <ac:graphicFrameMkLst>
            <pc:docMk/>
            <pc:sldMk cId="980269462" sldId="330"/>
            <ac:graphicFrameMk id="5" creationId="{A50DAC04-5659-9F76-1902-BF32EE768BB4}"/>
          </ac:graphicFrameMkLst>
        </pc:graphicFrameChg>
        <pc:graphicFrameChg chg="del">
          <ac:chgData name="Marleen Galligan" userId="bd67b5f5-f97a-4eb7-af76-c46838d2311a" providerId="ADAL" clId="{98241597-CE19-47A6-BB74-A0FFB4BC8BBA}" dt="2022-09-01T06:34:33.447" v="4212" actId="478"/>
          <ac:graphicFrameMkLst>
            <pc:docMk/>
            <pc:sldMk cId="980269462" sldId="330"/>
            <ac:graphicFrameMk id="6" creationId="{1230E76C-CAB5-4E3B-601A-9202D1DC1D07}"/>
          </ac:graphicFrameMkLst>
        </pc:graphicFrameChg>
        <pc:graphicFrameChg chg="del mod modGraphic">
          <ac:chgData name="Marleen Galligan" userId="bd67b5f5-f97a-4eb7-af76-c46838d2311a" providerId="ADAL" clId="{98241597-CE19-47A6-BB74-A0FFB4BC8BBA}" dt="2022-09-01T06:34:15.878" v="4210" actId="478"/>
          <ac:graphicFrameMkLst>
            <pc:docMk/>
            <pc:sldMk cId="980269462" sldId="330"/>
            <ac:graphicFrameMk id="7" creationId="{46304237-4DD1-0BA1-F44E-F2B29E89AF40}"/>
          </ac:graphicFrameMkLst>
        </pc:graphicFrameChg>
        <pc:graphicFrameChg chg="del">
          <ac:chgData name="Marleen Galligan" userId="bd67b5f5-f97a-4eb7-af76-c46838d2311a" providerId="ADAL" clId="{98241597-CE19-47A6-BB74-A0FFB4BC8BBA}" dt="2022-09-01T06:34:33.447" v="4212" actId="478"/>
          <ac:graphicFrameMkLst>
            <pc:docMk/>
            <pc:sldMk cId="980269462" sldId="330"/>
            <ac:graphicFrameMk id="8" creationId="{59C29C8D-6136-D0FD-C9A8-4AC18BB0F515}"/>
          </ac:graphicFrameMkLst>
        </pc:graphicFrameChg>
        <pc:graphicFrameChg chg="del">
          <ac:chgData name="Marleen Galligan" userId="bd67b5f5-f97a-4eb7-af76-c46838d2311a" providerId="ADAL" clId="{98241597-CE19-47A6-BB74-A0FFB4BC8BBA}" dt="2022-09-01T06:34:33.447" v="4212" actId="478"/>
          <ac:graphicFrameMkLst>
            <pc:docMk/>
            <pc:sldMk cId="980269462" sldId="330"/>
            <ac:graphicFrameMk id="9" creationId="{C5BF4173-8355-4227-B1EC-AD72425FBA91}"/>
          </ac:graphicFrameMkLst>
        </pc:graphicFrameChg>
        <pc:graphicFrameChg chg="del">
          <ac:chgData name="Marleen Galligan" userId="bd67b5f5-f97a-4eb7-af76-c46838d2311a" providerId="ADAL" clId="{98241597-CE19-47A6-BB74-A0FFB4BC8BBA}" dt="2022-09-01T06:34:33.447" v="4212" actId="478"/>
          <ac:graphicFrameMkLst>
            <pc:docMk/>
            <pc:sldMk cId="980269462" sldId="330"/>
            <ac:graphicFrameMk id="10" creationId="{6D148636-EEC5-9330-1E9C-96C9E95191F0}"/>
          </ac:graphicFrameMkLst>
        </pc:graphicFrameChg>
        <pc:graphicFrameChg chg="del">
          <ac:chgData name="Marleen Galligan" userId="bd67b5f5-f97a-4eb7-af76-c46838d2311a" providerId="ADAL" clId="{98241597-CE19-47A6-BB74-A0FFB4BC8BBA}" dt="2022-09-01T06:34:33.447" v="4212" actId="478"/>
          <ac:graphicFrameMkLst>
            <pc:docMk/>
            <pc:sldMk cId="980269462" sldId="330"/>
            <ac:graphicFrameMk id="11" creationId="{DB797627-2174-8DB4-FD0B-0FC99B0A5769}"/>
          </ac:graphicFrameMkLst>
        </pc:graphicFrameChg>
        <pc:graphicFrameChg chg="del">
          <ac:chgData name="Marleen Galligan" userId="bd67b5f5-f97a-4eb7-af76-c46838d2311a" providerId="ADAL" clId="{98241597-CE19-47A6-BB74-A0FFB4BC8BBA}" dt="2022-09-01T06:34:33.447" v="4212" actId="478"/>
          <ac:graphicFrameMkLst>
            <pc:docMk/>
            <pc:sldMk cId="980269462" sldId="330"/>
            <ac:graphicFrameMk id="12" creationId="{33F492EB-9265-20FE-9701-0C39B8A95A84}"/>
          </ac:graphicFrameMkLst>
        </pc:graphicFrameChg>
        <pc:graphicFrameChg chg="del">
          <ac:chgData name="Marleen Galligan" userId="bd67b5f5-f97a-4eb7-af76-c46838d2311a" providerId="ADAL" clId="{98241597-CE19-47A6-BB74-A0FFB4BC8BBA}" dt="2022-09-01T06:34:33.447" v="4212" actId="478"/>
          <ac:graphicFrameMkLst>
            <pc:docMk/>
            <pc:sldMk cId="980269462" sldId="330"/>
            <ac:graphicFrameMk id="13" creationId="{905F2A61-290D-7B0C-F2A1-D2D6D0A1E86F}"/>
          </ac:graphicFrameMkLst>
        </pc:graphicFrameChg>
        <pc:graphicFrameChg chg="del">
          <ac:chgData name="Marleen Galligan" userId="bd67b5f5-f97a-4eb7-af76-c46838d2311a" providerId="ADAL" clId="{98241597-CE19-47A6-BB74-A0FFB4BC8BBA}" dt="2022-09-01T06:34:36.327" v="4213" actId="478"/>
          <ac:graphicFrameMkLst>
            <pc:docMk/>
            <pc:sldMk cId="980269462" sldId="330"/>
            <ac:graphicFrameMk id="14" creationId="{2DB229E0-506E-C0FE-FB9C-E7F020948F82}"/>
          </ac:graphicFrameMkLst>
        </pc:graphicFrameChg>
      </pc:sldChg>
      <pc:sldChg chg="add del">
        <pc:chgData name="Marleen Galligan" userId="bd67b5f5-f97a-4eb7-af76-c46838d2311a" providerId="ADAL" clId="{98241597-CE19-47A6-BB74-A0FFB4BC8BBA}" dt="2022-09-01T05:49:09.278" v="1321" actId="47"/>
        <pc:sldMkLst>
          <pc:docMk/>
          <pc:sldMk cId="846872139" sldId="332"/>
        </pc:sldMkLst>
      </pc:sldChg>
      <pc:sldChg chg="add del">
        <pc:chgData name="Marleen Galligan" userId="bd67b5f5-f97a-4eb7-af76-c46838d2311a" providerId="ADAL" clId="{98241597-CE19-47A6-BB74-A0FFB4BC8BBA}" dt="2022-09-01T05:49:57.047" v="1325" actId="47"/>
        <pc:sldMkLst>
          <pc:docMk/>
          <pc:sldMk cId="1361900015" sldId="334"/>
        </pc:sldMkLst>
      </pc:sldChg>
      <pc:sldChg chg="addSp delSp modSp add del mod ord delAnim modNotesTx">
        <pc:chgData name="Marleen Galligan" userId="bd67b5f5-f97a-4eb7-af76-c46838d2311a" providerId="ADAL" clId="{98241597-CE19-47A6-BB74-A0FFB4BC8BBA}" dt="2022-09-01T04:24:36.683" v="475" actId="47"/>
        <pc:sldMkLst>
          <pc:docMk/>
          <pc:sldMk cId="3059169627" sldId="335"/>
        </pc:sldMkLst>
        <pc:spChg chg="del">
          <ac:chgData name="Marleen Galligan" userId="bd67b5f5-f97a-4eb7-af76-c46838d2311a" providerId="ADAL" clId="{98241597-CE19-47A6-BB74-A0FFB4BC8BBA}" dt="2022-09-01T04:20:00.145" v="407" actId="478"/>
          <ac:spMkLst>
            <pc:docMk/>
            <pc:sldMk cId="3059169627" sldId="335"/>
            <ac:spMk id="2" creationId="{7185885C-8814-0159-17F4-3E1463CAE465}"/>
          </ac:spMkLst>
        </pc:spChg>
        <pc:spChg chg="add mod">
          <ac:chgData name="Marleen Galligan" userId="bd67b5f5-f97a-4eb7-af76-c46838d2311a" providerId="ADAL" clId="{98241597-CE19-47A6-BB74-A0FFB4BC8BBA}" dt="2022-09-01T04:20:43.206" v="471" actId="20577"/>
          <ac:spMkLst>
            <pc:docMk/>
            <pc:sldMk cId="3059169627" sldId="335"/>
            <ac:spMk id="10" creationId="{BCA9EC8F-97D8-7A10-8E4C-B14265EEDE85}"/>
          </ac:spMkLst>
        </pc:spChg>
        <pc:spChg chg="add mod">
          <ac:chgData name="Marleen Galligan" userId="bd67b5f5-f97a-4eb7-af76-c46838d2311a" providerId="ADAL" clId="{98241597-CE19-47A6-BB74-A0FFB4BC8BBA}" dt="2022-09-01T04:20:29.228" v="426" actId="1035"/>
          <ac:spMkLst>
            <pc:docMk/>
            <pc:sldMk cId="3059169627" sldId="335"/>
            <ac:spMk id="12" creationId="{B8AD66FA-367D-C498-DD2C-CB0505D7E7DF}"/>
          </ac:spMkLst>
        </pc:spChg>
        <pc:grpChg chg="add del">
          <ac:chgData name="Marleen Galligan" userId="bd67b5f5-f97a-4eb7-af76-c46838d2311a" providerId="ADAL" clId="{98241597-CE19-47A6-BB74-A0FFB4BC8BBA}" dt="2022-09-01T04:24:33.489" v="474" actId="478"/>
          <ac:grpSpMkLst>
            <pc:docMk/>
            <pc:sldMk cId="3059169627" sldId="335"/>
            <ac:grpSpMk id="6" creationId="{D9F175B1-055F-02EC-937E-C68D7C4ACDB5}"/>
          </ac:grpSpMkLst>
        </pc:grpChg>
        <pc:picChg chg="del">
          <ac:chgData name="Marleen Galligan" userId="bd67b5f5-f97a-4eb7-af76-c46838d2311a" providerId="ADAL" clId="{98241597-CE19-47A6-BB74-A0FFB4BC8BBA}" dt="2022-09-01T04:20:09.443" v="409" actId="478"/>
          <ac:picMkLst>
            <pc:docMk/>
            <pc:sldMk cId="3059169627" sldId="335"/>
            <ac:picMk id="4" creationId="{9B430CBA-7357-3082-C6A1-72364A3DD626}"/>
          </ac:picMkLst>
        </pc:picChg>
        <pc:picChg chg="del">
          <ac:chgData name="Marleen Galligan" userId="bd67b5f5-f97a-4eb7-af76-c46838d2311a" providerId="ADAL" clId="{98241597-CE19-47A6-BB74-A0FFB4BC8BBA}" dt="2022-09-01T04:20:03.074" v="408" actId="478"/>
          <ac:picMkLst>
            <pc:docMk/>
            <pc:sldMk cId="3059169627" sldId="335"/>
            <ac:picMk id="9" creationId="{106332C2-C4D3-A022-1596-3CECAA38962D}"/>
          </ac:picMkLst>
        </pc:picChg>
        <pc:picChg chg="add mod">
          <ac:chgData name="Marleen Galligan" userId="bd67b5f5-f97a-4eb7-af76-c46838d2311a" providerId="ADAL" clId="{98241597-CE19-47A6-BB74-A0FFB4BC8BBA}" dt="2022-09-01T04:20:29.228" v="426" actId="1035"/>
          <ac:picMkLst>
            <pc:docMk/>
            <pc:sldMk cId="3059169627" sldId="335"/>
            <ac:picMk id="14" creationId="{BFE7DE5F-17F2-7B9C-95FD-D8601F84BA82}"/>
          </ac:picMkLst>
        </pc:picChg>
        <pc:picChg chg="add mod">
          <ac:chgData name="Marleen Galligan" userId="bd67b5f5-f97a-4eb7-af76-c46838d2311a" providerId="ADAL" clId="{98241597-CE19-47A6-BB74-A0FFB4BC8BBA}" dt="2022-09-01T04:20:29.228" v="426" actId="1035"/>
          <ac:picMkLst>
            <pc:docMk/>
            <pc:sldMk cId="3059169627" sldId="335"/>
            <ac:picMk id="16" creationId="{1B1FBD79-01D7-F20A-A8DB-CA6EA06F02DB}"/>
          </ac:picMkLst>
        </pc:picChg>
      </pc:sldChg>
      <pc:sldChg chg="add del">
        <pc:chgData name="Marleen Galligan" userId="bd67b5f5-f97a-4eb7-af76-c46838d2311a" providerId="ADAL" clId="{98241597-CE19-47A6-BB74-A0FFB4BC8BBA}" dt="2022-09-01T05:45:22.026" v="1288" actId="47"/>
        <pc:sldMkLst>
          <pc:docMk/>
          <pc:sldMk cId="3538085795" sldId="336"/>
        </pc:sldMkLst>
      </pc:sldChg>
      <pc:sldChg chg="add del">
        <pc:chgData name="Marleen Galligan" userId="bd67b5f5-f97a-4eb7-af76-c46838d2311a" providerId="ADAL" clId="{98241597-CE19-47A6-BB74-A0FFB4BC8BBA}" dt="2022-09-01T05:45:27.695" v="1289" actId="47"/>
        <pc:sldMkLst>
          <pc:docMk/>
          <pc:sldMk cId="743306703" sldId="337"/>
        </pc:sldMkLst>
      </pc:sldChg>
      <pc:sldChg chg="add del">
        <pc:chgData name="Marleen Galligan" userId="bd67b5f5-f97a-4eb7-af76-c46838d2311a" providerId="ADAL" clId="{98241597-CE19-47A6-BB74-A0FFB4BC8BBA}" dt="2022-09-01T05:45:28.458" v="1290" actId="47"/>
        <pc:sldMkLst>
          <pc:docMk/>
          <pc:sldMk cId="4130234837" sldId="338"/>
        </pc:sldMkLst>
      </pc:sldChg>
      <pc:sldChg chg="addSp delSp modSp add mod ord delAnim modAnim modNotesTx">
        <pc:chgData name="Marleen Galligan" userId="bd67b5f5-f97a-4eb7-af76-c46838d2311a" providerId="ADAL" clId="{98241597-CE19-47A6-BB74-A0FFB4BC8BBA}" dt="2022-09-02T02:35:52.649" v="6328" actId="20577"/>
        <pc:sldMkLst>
          <pc:docMk/>
          <pc:sldMk cId="2806466972" sldId="339"/>
        </pc:sldMkLst>
        <pc:spChg chg="add del mod">
          <ac:chgData name="Marleen Galligan" userId="bd67b5f5-f97a-4eb7-af76-c46838d2311a" providerId="ADAL" clId="{98241597-CE19-47A6-BB74-A0FFB4BC8BBA}" dt="2022-09-01T05:56:32.794" v="2124" actId="478"/>
          <ac:spMkLst>
            <pc:docMk/>
            <pc:sldMk cId="2806466972" sldId="339"/>
            <ac:spMk id="2" creationId="{37F505E2-F91B-6B2C-2BB3-274D935008F3}"/>
          </ac:spMkLst>
        </pc:spChg>
        <pc:spChg chg="mod">
          <ac:chgData name="Marleen Galligan" userId="bd67b5f5-f97a-4eb7-af76-c46838d2311a" providerId="ADAL" clId="{98241597-CE19-47A6-BB74-A0FFB4BC8BBA}" dt="2022-09-01T05:56:51.843" v="2177" actId="20577"/>
          <ac:spMkLst>
            <pc:docMk/>
            <pc:sldMk cId="2806466972" sldId="339"/>
            <ac:spMk id="3" creationId="{D5F2FAA9-C913-4DB2-A68B-89999B8AF9BF}"/>
          </ac:spMkLst>
        </pc:spChg>
        <pc:spChg chg="add del mod">
          <ac:chgData name="Marleen Galligan" userId="bd67b5f5-f97a-4eb7-af76-c46838d2311a" providerId="ADAL" clId="{98241597-CE19-47A6-BB74-A0FFB4BC8BBA}" dt="2022-09-01T05:56:32.794" v="2124" actId="478"/>
          <ac:spMkLst>
            <pc:docMk/>
            <pc:sldMk cId="2806466972" sldId="339"/>
            <ac:spMk id="5" creationId="{50CC7A7B-42D6-2CD9-9F72-7B31FD6DE8EF}"/>
          </ac:spMkLst>
        </pc:spChg>
        <pc:spChg chg="del">
          <ac:chgData name="Marleen Galligan" userId="bd67b5f5-f97a-4eb7-af76-c46838d2311a" providerId="ADAL" clId="{98241597-CE19-47A6-BB74-A0FFB4BC8BBA}" dt="2022-09-01T05:50:47.742" v="1371" actId="478"/>
          <ac:spMkLst>
            <pc:docMk/>
            <pc:sldMk cId="2806466972" sldId="339"/>
            <ac:spMk id="7" creationId="{8B6376B4-CA1C-4AAB-B227-93265A1EAC93}"/>
          </ac:spMkLst>
        </pc:spChg>
        <pc:spChg chg="del">
          <ac:chgData name="Marleen Galligan" userId="bd67b5f5-f97a-4eb7-af76-c46838d2311a" providerId="ADAL" clId="{98241597-CE19-47A6-BB74-A0FFB4BC8BBA}" dt="2022-09-01T05:50:47.742" v="1371" actId="478"/>
          <ac:spMkLst>
            <pc:docMk/>
            <pc:sldMk cId="2806466972" sldId="339"/>
            <ac:spMk id="8" creationId="{A52BEF34-94DF-4901-A886-83EF08D847CC}"/>
          </ac:spMkLst>
        </pc:spChg>
        <pc:spChg chg="del">
          <ac:chgData name="Marleen Galligan" userId="bd67b5f5-f97a-4eb7-af76-c46838d2311a" providerId="ADAL" clId="{98241597-CE19-47A6-BB74-A0FFB4BC8BBA}" dt="2022-09-01T05:50:47.742" v="1371" actId="478"/>
          <ac:spMkLst>
            <pc:docMk/>
            <pc:sldMk cId="2806466972" sldId="339"/>
            <ac:spMk id="9" creationId="{07519AB4-64AF-47E2-9FAC-E9ADDB5734DC}"/>
          </ac:spMkLst>
        </pc:spChg>
        <pc:spChg chg="del">
          <ac:chgData name="Marleen Galligan" userId="bd67b5f5-f97a-4eb7-af76-c46838d2311a" providerId="ADAL" clId="{98241597-CE19-47A6-BB74-A0FFB4BC8BBA}" dt="2022-09-01T05:50:47.742" v="1371" actId="478"/>
          <ac:spMkLst>
            <pc:docMk/>
            <pc:sldMk cId="2806466972" sldId="339"/>
            <ac:spMk id="10" creationId="{C7A314E9-A8F6-4BA1-9075-B7612B92B1A4}"/>
          </ac:spMkLst>
        </pc:spChg>
        <pc:spChg chg="del">
          <ac:chgData name="Marleen Galligan" userId="bd67b5f5-f97a-4eb7-af76-c46838d2311a" providerId="ADAL" clId="{98241597-CE19-47A6-BB74-A0FFB4BC8BBA}" dt="2022-09-01T05:50:47.742" v="1371" actId="478"/>
          <ac:spMkLst>
            <pc:docMk/>
            <pc:sldMk cId="2806466972" sldId="339"/>
            <ac:spMk id="11" creationId="{F5F3E136-F301-4F3A-8FE1-59012F5BA7FF}"/>
          </ac:spMkLst>
        </pc:spChg>
        <pc:spChg chg="del">
          <ac:chgData name="Marleen Galligan" userId="bd67b5f5-f97a-4eb7-af76-c46838d2311a" providerId="ADAL" clId="{98241597-CE19-47A6-BB74-A0FFB4BC8BBA}" dt="2022-09-01T05:50:47.742" v="1371" actId="478"/>
          <ac:spMkLst>
            <pc:docMk/>
            <pc:sldMk cId="2806466972" sldId="339"/>
            <ac:spMk id="12" creationId="{75A65297-E781-42FA-B206-7D2910F5F641}"/>
          </ac:spMkLst>
        </pc:spChg>
        <pc:spChg chg="del">
          <ac:chgData name="Marleen Galligan" userId="bd67b5f5-f97a-4eb7-af76-c46838d2311a" providerId="ADAL" clId="{98241597-CE19-47A6-BB74-A0FFB4BC8BBA}" dt="2022-09-01T05:50:47.742" v="1371" actId="478"/>
          <ac:spMkLst>
            <pc:docMk/>
            <pc:sldMk cId="2806466972" sldId="339"/>
            <ac:spMk id="13" creationId="{61C815B9-4A13-4246-8818-F47CDDFCB0E0}"/>
          </ac:spMkLst>
        </pc:spChg>
        <pc:spChg chg="add del mod">
          <ac:chgData name="Marleen Galligan" userId="bd67b5f5-f97a-4eb7-af76-c46838d2311a" providerId="ADAL" clId="{98241597-CE19-47A6-BB74-A0FFB4BC8BBA}" dt="2022-09-01T05:56:39.346" v="2126" actId="478"/>
          <ac:spMkLst>
            <pc:docMk/>
            <pc:sldMk cId="2806466972" sldId="339"/>
            <ac:spMk id="14" creationId="{45AB974A-7976-9F6F-8289-101E8993F890}"/>
          </ac:spMkLst>
        </pc:spChg>
        <pc:spChg chg="add del mod">
          <ac:chgData name="Marleen Galligan" userId="bd67b5f5-f97a-4eb7-af76-c46838d2311a" providerId="ADAL" clId="{98241597-CE19-47A6-BB74-A0FFB4BC8BBA}" dt="2022-09-01T05:56:39.346" v="2126" actId="478"/>
          <ac:spMkLst>
            <pc:docMk/>
            <pc:sldMk cId="2806466972" sldId="339"/>
            <ac:spMk id="16" creationId="{B2C7F685-9AE6-05F2-C2EA-F80ED942E166}"/>
          </ac:spMkLst>
        </pc:spChg>
        <pc:spChg chg="add del mod">
          <ac:chgData name="Marleen Galligan" userId="bd67b5f5-f97a-4eb7-af76-c46838d2311a" providerId="ADAL" clId="{98241597-CE19-47A6-BB74-A0FFB4BC8BBA}" dt="2022-09-01T05:56:39.346" v="2126" actId="478"/>
          <ac:spMkLst>
            <pc:docMk/>
            <pc:sldMk cId="2806466972" sldId="339"/>
            <ac:spMk id="21" creationId="{3A3CB457-8F47-ED6A-174E-3B5687FF6D9E}"/>
          </ac:spMkLst>
        </pc:spChg>
        <pc:spChg chg="add del mod">
          <ac:chgData name="Marleen Galligan" userId="bd67b5f5-f97a-4eb7-af76-c46838d2311a" providerId="ADAL" clId="{98241597-CE19-47A6-BB74-A0FFB4BC8BBA}" dt="2022-09-01T05:56:35.681" v="2125" actId="478"/>
          <ac:spMkLst>
            <pc:docMk/>
            <pc:sldMk cId="2806466972" sldId="339"/>
            <ac:spMk id="23" creationId="{6E41FF4B-1E03-E8C9-9ED8-8B12BA9A7AA4}"/>
          </ac:spMkLst>
        </pc:spChg>
        <pc:spChg chg="add mod">
          <ac:chgData name="Marleen Galligan" userId="bd67b5f5-f97a-4eb7-af76-c46838d2311a" providerId="ADAL" clId="{98241597-CE19-47A6-BB74-A0FFB4BC8BBA}" dt="2022-09-01T06:06:23.608" v="2417" actId="1076"/>
          <ac:spMkLst>
            <pc:docMk/>
            <pc:sldMk cId="2806466972" sldId="339"/>
            <ac:spMk id="24" creationId="{F537067A-3BA4-2B8F-8B76-D0850F3AC678}"/>
          </ac:spMkLst>
        </pc:spChg>
        <pc:spChg chg="add mod">
          <ac:chgData name="Marleen Galligan" userId="bd67b5f5-f97a-4eb7-af76-c46838d2311a" providerId="ADAL" clId="{98241597-CE19-47A6-BB74-A0FFB4BC8BBA}" dt="2022-09-01T06:14:39.398" v="3025" actId="207"/>
          <ac:spMkLst>
            <pc:docMk/>
            <pc:sldMk cId="2806466972" sldId="339"/>
            <ac:spMk id="26" creationId="{30D70A24-8104-F13D-B738-DB654EEB3D65}"/>
          </ac:spMkLst>
        </pc:spChg>
        <pc:spChg chg="add mod">
          <ac:chgData name="Marleen Galligan" userId="bd67b5f5-f97a-4eb7-af76-c46838d2311a" providerId="ADAL" clId="{98241597-CE19-47A6-BB74-A0FFB4BC8BBA}" dt="2022-09-01T06:06:21.913" v="2416" actId="1076"/>
          <ac:spMkLst>
            <pc:docMk/>
            <pc:sldMk cId="2806466972" sldId="339"/>
            <ac:spMk id="28" creationId="{81D83EDB-75A5-51AE-8011-353FE74B7BEE}"/>
          </ac:spMkLst>
        </pc:spChg>
        <pc:spChg chg="add mod">
          <ac:chgData name="Marleen Galligan" userId="bd67b5f5-f97a-4eb7-af76-c46838d2311a" providerId="ADAL" clId="{98241597-CE19-47A6-BB74-A0FFB4BC8BBA}" dt="2022-09-01T06:06:32.188" v="2419" actId="1076"/>
          <ac:spMkLst>
            <pc:docMk/>
            <pc:sldMk cId="2806466972" sldId="339"/>
            <ac:spMk id="30" creationId="{87464C30-9D25-9236-7EC0-31664F5325A5}"/>
          </ac:spMkLst>
        </pc:spChg>
        <pc:picChg chg="del">
          <ac:chgData name="Marleen Galligan" userId="bd67b5f5-f97a-4eb7-af76-c46838d2311a" providerId="ADAL" clId="{98241597-CE19-47A6-BB74-A0FFB4BC8BBA}" dt="2022-09-01T05:50:47.742" v="1371" actId="478"/>
          <ac:picMkLst>
            <pc:docMk/>
            <pc:sldMk cId="2806466972" sldId="339"/>
            <ac:picMk id="4" creationId="{F78CB236-CB04-298C-D896-561A8B143B84}"/>
          </ac:picMkLst>
        </pc:picChg>
        <pc:cxnChg chg="del mod">
          <ac:chgData name="Marleen Galligan" userId="bd67b5f5-f97a-4eb7-af76-c46838d2311a" providerId="ADAL" clId="{98241597-CE19-47A6-BB74-A0FFB4BC8BBA}" dt="2022-09-01T05:50:47.742" v="1371" actId="478"/>
          <ac:cxnSpMkLst>
            <pc:docMk/>
            <pc:sldMk cId="2806466972" sldId="339"/>
            <ac:cxnSpMk id="17" creationId="{0404200F-F3E2-4B26-8E77-BB9229C9437B}"/>
          </ac:cxnSpMkLst>
        </pc:cxnChg>
        <pc:cxnChg chg="del mod">
          <ac:chgData name="Marleen Galligan" userId="bd67b5f5-f97a-4eb7-af76-c46838d2311a" providerId="ADAL" clId="{98241597-CE19-47A6-BB74-A0FFB4BC8BBA}" dt="2022-09-01T05:50:47.742" v="1371" actId="478"/>
          <ac:cxnSpMkLst>
            <pc:docMk/>
            <pc:sldMk cId="2806466972" sldId="339"/>
            <ac:cxnSpMk id="20" creationId="{D2E1F8BA-65F2-4789-93A1-CA8F436246B2}"/>
          </ac:cxnSpMkLst>
        </pc:cxnChg>
        <pc:cxnChg chg="del">
          <ac:chgData name="Marleen Galligan" userId="bd67b5f5-f97a-4eb7-af76-c46838d2311a" providerId="ADAL" clId="{98241597-CE19-47A6-BB74-A0FFB4BC8BBA}" dt="2022-09-01T05:50:47.742" v="1371" actId="478"/>
          <ac:cxnSpMkLst>
            <pc:docMk/>
            <pc:sldMk cId="2806466972" sldId="339"/>
            <ac:cxnSpMk id="31" creationId="{B34D1ADB-9C22-4751-8CC5-D003E15AE3C2}"/>
          </ac:cxnSpMkLst>
        </pc:cxnChg>
        <pc:cxnChg chg="del">
          <ac:chgData name="Marleen Galligan" userId="bd67b5f5-f97a-4eb7-af76-c46838d2311a" providerId="ADAL" clId="{98241597-CE19-47A6-BB74-A0FFB4BC8BBA}" dt="2022-09-01T05:50:47.742" v="1371" actId="478"/>
          <ac:cxnSpMkLst>
            <pc:docMk/>
            <pc:sldMk cId="2806466972" sldId="339"/>
            <ac:cxnSpMk id="32" creationId="{F6E7750B-ABD0-4A89-9E91-47369C8E38A3}"/>
          </ac:cxnSpMkLst>
        </pc:cxnChg>
        <pc:cxnChg chg="del">
          <ac:chgData name="Marleen Galligan" userId="bd67b5f5-f97a-4eb7-af76-c46838d2311a" providerId="ADAL" clId="{98241597-CE19-47A6-BB74-A0FFB4BC8BBA}" dt="2022-09-01T05:50:47.742" v="1371" actId="478"/>
          <ac:cxnSpMkLst>
            <pc:docMk/>
            <pc:sldMk cId="2806466972" sldId="339"/>
            <ac:cxnSpMk id="33" creationId="{E30C5E33-22DD-4CD4-828A-E27196440E74}"/>
          </ac:cxnSpMkLst>
        </pc:cxnChg>
        <pc:cxnChg chg="del">
          <ac:chgData name="Marleen Galligan" userId="bd67b5f5-f97a-4eb7-af76-c46838d2311a" providerId="ADAL" clId="{98241597-CE19-47A6-BB74-A0FFB4BC8BBA}" dt="2022-09-01T05:50:47.742" v="1371" actId="478"/>
          <ac:cxnSpMkLst>
            <pc:docMk/>
            <pc:sldMk cId="2806466972" sldId="339"/>
            <ac:cxnSpMk id="36" creationId="{FAB51323-5B70-4CFC-8CC5-F82DEA2B8375}"/>
          </ac:cxnSpMkLst>
        </pc:cxnChg>
        <pc:cxnChg chg="del mod">
          <ac:chgData name="Marleen Galligan" userId="bd67b5f5-f97a-4eb7-af76-c46838d2311a" providerId="ADAL" clId="{98241597-CE19-47A6-BB74-A0FFB4BC8BBA}" dt="2022-09-01T05:50:47.742" v="1371" actId="478"/>
          <ac:cxnSpMkLst>
            <pc:docMk/>
            <pc:sldMk cId="2806466972" sldId="339"/>
            <ac:cxnSpMk id="38" creationId="{28A6218E-8CDF-4CEB-8BA1-938CEACD8773}"/>
          </ac:cxnSpMkLst>
        </pc:cxnChg>
      </pc:sldChg>
      <pc:sldChg chg="addSp delSp modSp add mod ord delAnim modNotesTx">
        <pc:chgData name="Marleen Galligan" userId="bd67b5f5-f97a-4eb7-af76-c46838d2311a" providerId="ADAL" clId="{98241597-CE19-47A6-BB74-A0FFB4BC8BBA}" dt="2022-09-06T02:31:34.130" v="10901" actId="20577"/>
        <pc:sldMkLst>
          <pc:docMk/>
          <pc:sldMk cId="2799805165" sldId="340"/>
        </pc:sldMkLst>
        <pc:spChg chg="add mod">
          <ac:chgData name="Marleen Galligan" userId="bd67b5f5-f97a-4eb7-af76-c46838d2311a" providerId="ADAL" clId="{98241597-CE19-47A6-BB74-A0FFB4BC8BBA}" dt="2022-09-02T05:46:44.952" v="9730" actId="1076"/>
          <ac:spMkLst>
            <pc:docMk/>
            <pc:sldMk cId="2799805165" sldId="340"/>
            <ac:spMk id="5" creationId="{F18CF99D-85DF-0118-988E-E3B4E694733A}"/>
          </ac:spMkLst>
        </pc:spChg>
        <pc:picChg chg="del">
          <ac:chgData name="Marleen Galligan" userId="bd67b5f5-f97a-4eb7-af76-c46838d2311a" providerId="ADAL" clId="{98241597-CE19-47A6-BB74-A0FFB4BC8BBA}" dt="2022-09-02T05:46:38.639" v="9728" actId="478"/>
          <ac:picMkLst>
            <pc:docMk/>
            <pc:sldMk cId="2799805165" sldId="340"/>
            <ac:picMk id="2" creationId="{AB566EDC-E8D7-CED2-3A61-508B1FAAE73C}"/>
          </ac:picMkLst>
        </pc:picChg>
        <pc:picChg chg="add mod">
          <ac:chgData name="Marleen Galligan" userId="bd67b5f5-f97a-4eb7-af76-c46838d2311a" providerId="ADAL" clId="{98241597-CE19-47A6-BB74-A0FFB4BC8BBA}" dt="2022-09-02T05:47:54.395" v="9734"/>
          <ac:picMkLst>
            <pc:docMk/>
            <pc:sldMk cId="2799805165" sldId="340"/>
            <ac:picMk id="7" creationId="{725A7CAE-267A-7A01-11A2-E7C491F5A542}"/>
          </ac:picMkLst>
        </pc:picChg>
      </pc:sldChg>
      <pc:sldChg chg="add del">
        <pc:chgData name="Marleen Galligan" userId="bd67b5f5-f97a-4eb7-af76-c46838d2311a" providerId="ADAL" clId="{98241597-CE19-47A6-BB74-A0FFB4BC8BBA}" dt="2022-09-01T05:45:41.278" v="1291" actId="47"/>
        <pc:sldMkLst>
          <pc:docMk/>
          <pc:sldMk cId="3577648372" sldId="341"/>
        </pc:sldMkLst>
      </pc:sldChg>
      <pc:sldChg chg="add del">
        <pc:chgData name="Marleen Galligan" userId="bd67b5f5-f97a-4eb7-af76-c46838d2311a" providerId="ADAL" clId="{98241597-CE19-47A6-BB74-A0FFB4BC8BBA}" dt="2022-09-01T05:45:57.611" v="1295" actId="47"/>
        <pc:sldMkLst>
          <pc:docMk/>
          <pc:sldMk cId="4092717698" sldId="342"/>
        </pc:sldMkLst>
      </pc:sldChg>
      <pc:sldChg chg="modSp add del mod">
        <pc:chgData name="Marleen Galligan" userId="bd67b5f5-f97a-4eb7-af76-c46838d2311a" providerId="ADAL" clId="{98241597-CE19-47A6-BB74-A0FFB4BC8BBA}" dt="2022-09-02T05:42:09.367" v="9722" actId="47"/>
        <pc:sldMkLst>
          <pc:docMk/>
          <pc:sldMk cId="595265303" sldId="343"/>
        </pc:sldMkLst>
        <pc:spChg chg="mod">
          <ac:chgData name="Marleen Galligan" userId="bd67b5f5-f97a-4eb7-af76-c46838d2311a" providerId="ADAL" clId="{98241597-CE19-47A6-BB74-A0FFB4BC8BBA}" dt="2022-09-01T06:33:52.976" v="4207" actId="20577"/>
          <ac:spMkLst>
            <pc:docMk/>
            <pc:sldMk cId="595265303" sldId="343"/>
            <ac:spMk id="7" creationId="{43BEF228-A8B1-40AB-BC70-C9AD448DA9E0}"/>
          </ac:spMkLst>
        </pc:spChg>
      </pc:sldChg>
      <pc:sldChg chg="addSp delSp modSp add mod ord modAnim modNotesTx">
        <pc:chgData name="Marleen Galligan" userId="bd67b5f5-f97a-4eb7-af76-c46838d2311a" providerId="ADAL" clId="{98241597-CE19-47A6-BB74-A0FFB4BC8BBA}" dt="2022-09-02T05:42:59.998" v="9725"/>
        <pc:sldMkLst>
          <pc:docMk/>
          <pc:sldMk cId="2677854132" sldId="344"/>
        </pc:sldMkLst>
        <pc:spChg chg="del mod">
          <ac:chgData name="Marleen Galligan" userId="bd67b5f5-f97a-4eb7-af76-c46838d2311a" providerId="ADAL" clId="{98241597-CE19-47A6-BB74-A0FFB4BC8BBA}" dt="2022-09-01T06:31:11.058" v="4153" actId="478"/>
          <ac:spMkLst>
            <pc:docMk/>
            <pc:sldMk cId="2677854132" sldId="344"/>
            <ac:spMk id="2" creationId="{A8C611DD-502A-4367-B0B8-4AD48B14C309}"/>
          </ac:spMkLst>
        </pc:spChg>
        <pc:spChg chg="mod">
          <ac:chgData name="Marleen Galligan" userId="bd67b5f5-f97a-4eb7-af76-c46838d2311a" providerId="ADAL" clId="{98241597-CE19-47A6-BB74-A0FFB4BC8BBA}" dt="2022-09-01T06:31:18.066" v="4155" actId="1076"/>
          <ac:spMkLst>
            <pc:docMk/>
            <pc:sldMk cId="2677854132" sldId="344"/>
            <ac:spMk id="3" creationId="{BFAB760D-ED15-447F-AFDF-C57950A1577A}"/>
          </ac:spMkLst>
        </pc:spChg>
        <pc:spChg chg="add mod">
          <ac:chgData name="Marleen Galligan" userId="bd67b5f5-f97a-4eb7-af76-c46838d2311a" providerId="ADAL" clId="{98241597-CE19-47A6-BB74-A0FFB4BC8BBA}" dt="2022-09-01T06:42:14.711" v="5175" actId="1076"/>
          <ac:spMkLst>
            <pc:docMk/>
            <pc:sldMk cId="2677854132" sldId="344"/>
            <ac:spMk id="5" creationId="{638C5C53-18FE-74D6-9EF2-93493BA831EC}"/>
          </ac:spMkLst>
        </pc:spChg>
        <pc:graphicFrameChg chg="mod modGraphic">
          <ac:chgData name="Marleen Galligan" userId="bd67b5f5-f97a-4eb7-af76-c46838d2311a" providerId="ADAL" clId="{98241597-CE19-47A6-BB74-A0FFB4BC8BBA}" dt="2022-09-01T06:48:45.484" v="5356" actId="13926"/>
          <ac:graphicFrameMkLst>
            <pc:docMk/>
            <pc:sldMk cId="2677854132" sldId="344"/>
            <ac:graphicFrameMk id="4" creationId="{603B02A9-9E8B-4149-B4FB-DAEA02A64916}"/>
          </ac:graphicFrameMkLst>
        </pc:graphicFrameChg>
        <pc:picChg chg="add del mod">
          <ac:chgData name="Marleen Galligan" userId="bd67b5f5-f97a-4eb7-af76-c46838d2311a" providerId="ADAL" clId="{98241597-CE19-47A6-BB74-A0FFB4BC8BBA}" dt="2022-09-02T05:42:21.054" v="9723" actId="478"/>
          <ac:picMkLst>
            <pc:docMk/>
            <pc:sldMk cId="2677854132" sldId="344"/>
            <ac:picMk id="6" creationId="{76227973-0A62-E6BD-4C88-84D379029717}"/>
          </ac:picMkLst>
        </pc:picChg>
        <pc:picChg chg="add ord">
          <ac:chgData name="Marleen Galligan" userId="bd67b5f5-f97a-4eb7-af76-c46838d2311a" providerId="ADAL" clId="{98241597-CE19-47A6-BB74-A0FFB4BC8BBA}" dt="2022-09-02T05:42:05.927" v="9721" actId="167"/>
          <ac:picMkLst>
            <pc:docMk/>
            <pc:sldMk cId="2677854132" sldId="344"/>
            <ac:picMk id="7" creationId="{D427CC61-D3F4-41E0-01C9-3DE4BA0188B1}"/>
          </ac:picMkLst>
        </pc:picChg>
      </pc:sldChg>
      <pc:sldChg chg="modSp add mod modNotesTx">
        <pc:chgData name="Marleen Galligan" userId="bd67b5f5-f97a-4eb7-af76-c46838d2311a" providerId="ADAL" clId="{98241597-CE19-47A6-BB74-A0FFB4BC8BBA}" dt="2022-09-02T05:28:25.831" v="7709" actId="20577"/>
        <pc:sldMkLst>
          <pc:docMk/>
          <pc:sldMk cId="1283934838" sldId="345"/>
        </pc:sldMkLst>
        <pc:spChg chg="mod">
          <ac:chgData name="Marleen Galligan" userId="bd67b5f5-f97a-4eb7-af76-c46838d2311a" providerId="ADAL" clId="{98241597-CE19-47A6-BB74-A0FFB4BC8BBA}" dt="2022-09-02T05:28:25.831" v="7709" actId="20577"/>
          <ac:spMkLst>
            <pc:docMk/>
            <pc:sldMk cId="1283934838" sldId="345"/>
            <ac:spMk id="3" creationId="{1E2BFF9D-4AA2-4BB2-9BD9-430C33857AC7}"/>
          </ac:spMkLst>
        </pc:spChg>
      </pc:sldChg>
      <pc:sldChg chg="addSp delSp modSp add mod ord modNotesTx">
        <pc:chgData name="Marleen Galligan" userId="bd67b5f5-f97a-4eb7-af76-c46838d2311a" providerId="ADAL" clId="{98241597-CE19-47A6-BB74-A0FFB4BC8BBA}" dt="2022-09-02T05:50:48.465" v="9818" actId="20577"/>
        <pc:sldMkLst>
          <pc:docMk/>
          <pc:sldMk cId="557812635" sldId="346"/>
        </pc:sldMkLst>
        <pc:spChg chg="del">
          <ac:chgData name="Marleen Galligan" userId="bd67b5f5-f97a-4eb7-af76-c46838d2311a" providerId="ADAL" clId="{98241597-CE19-47A6-BB74-A0FFB4BC8BBA}" dt="2022-09-02T02:41:24.777" v="7022" actId="478"/>
          <ac:spMkLst>
            <pc:docMk/>
            <pc:sldMk cId="557812635" sldId="346"/>
            <ac:spMk id="2" creationId="{4BF69D49-91A7-4A26-A6A1-2BBD97FB580D}"/>
          </ac:spMkLst>
        </pc:spChg>
        <pc:spChg chg="mod">
          <ac:chgData name="Marleen Galligan" userId="bd67b5f5-f97a-4eb7-af76-c46838d2311a" providerId="ADAL" clId="{98241597-CE19-47A6-BB74-A0FFB4BC8BBA}" dt="2022-09-02T05:29:54.451" v="7720" actId="6549"/>
          <ac:spMkLst>
            <pc:docMk/>
            <pc:sldMk cId="557812635" sldId="346"/>
            <ac:spMk id="3" creationId="{1E2BFF9D-4AA2-4BB2-9BD9-430C33857AC7}"/>
          </ac:spMkLst>
        </pc:spChg>
        <pc:spChg chg="mod">
          <ac:chgData name="Marleen Galligan" userId="bd67b5f5-f97a-4eb7-af76-c46838d2311a" providerId="ADAL" clId="{98241597-CE19-47A6-BB74-A0FFB4BC8BBA}" dt="2022-09-02T02:41:48.254" v="7032" actId="14100"/>
          <ac:spMkLst>
            <pc:docMk/>
            <pc:sldMk cId="557812635" sldId="346"/>
            <ac:spMk id="6" creationId="{76259027-E59D-6031-A34D-541E12CC016B}"/>
          </ac:spMkLst>
        </pc:spChg>
        <pc:spChg chg="add del mod">
          <ac:chgData name="Marleen Galligan" userId="bd67b5f5-f97a-4eb7-af76-c46838d2311a" providerId="ADAL" clId="{98241597-CE19-47A6-BB74-A0FFB4BC8BBA}" dt="2022-09-02T02:41:26.833" v="7023" actId="478"/>
          <ac:spMkLst>
            <pc:docMk/>
            <pc:sldMk cId="557812635" sldId="346"/>
            <ac:spMk id="8" creationId="{43D047A3-B48A-56AB-3AD6-D74A2181315E}"/>
          </ac:spMkLst>
        </pc:spChg>
        <pc:graphicFrameChg chg="add mod modGraphic">
          <ac:chgData name="Marleen Galligan" userId="bd67b5f5-f97a-4eb7-af76-c46838d2311a" providerId="ADAL" clId="{98241597-CE19-47A6-BB74-A0FFB4BC8BBA}" dt="2022-09-02T02:42:45.308" v="7158" actId="20577"/>
          <ac:graphicFrameMkLst>
            <pc:docMk/>
            <pc:sldMk cId="557812635" sldId="346"/>
            <ac:graphicFrameMk id="10" creationId="{C8F7C00B-C7BF-0138-FD9C-3F06B89A1453}"/>
          </ac:graphicFrameMkLst>
        </pc:graphicFrameChg>
      </pc:sldChg>
      <pc:sldChg chg="modSp add del mod ord">
        <pc:chgData name="Marleen Galligan" userId="bd67b5f5-f97a-4eb7-af76-c46838d2311a" providerId="ADAL" clId="{98241597-CE19-47A6-BB74-A0FFB4BC8BBA}" dt="2022-09-02T05:31:04.968" v="7741" actId="47"/>
        <pc:sldMkLst>
          <pc:docMk/>
          <pc:sldMk cId="2503076298" sldId="347"/>
        </pc:sldMkLst>
        <pc:spChg chg="mod">
          <ac:chgData name="Marleen Galligan" userId="bd67b5f5-f97a-4eb7-af76-c46838d2311a" providerId="ADAL" clId="{98241597-CE19-47A6-BB74-A0FFB4BC8BBA}" dt="2022-09-02T02:43:59.828" v="7239" actId="20577"/>
          <ac:spMkLst>
            <pc:docMk/>
            <pc:sldMk cId="2503076298" sldId="347"/>
            <ac:spMk id="3" creationId="{CDBCB8B5-4BDA-4957-AA77-1EDD199DFB94}"/>
          </ac:spMkLst>
        </pc:spChg>
      </pc:sldChg>
      <pc:sldChg chg="add del">
        <pc:chgData name="Marleen Galligan" userId="bd67b5f5-f97a-4eb7-af76-c46838d2311a" providerId="ADAL" clId="{98241597-CE19-47A6-BB74-A0FFB4BC8BBA}" dt="2022-09-02T02:46:33.478" v="7268" actId="47"/>
        <pc:sldMkLst>
          <pc:docMk/>
          <pc:sldMk cId="228658239" sldId="348"/>
        </pc:sldMkLst>
      </pc:sldChg>
      <pc:sldChg chg="addSp delSp modSp add mod ord modAnim modNotesTx">
        <pc:chgData name="Marleen Galligan" userId="bd67b5f5-f97a-4eb7-af76-c46838d2311a" providerId="ADAL" clId="{98241597-CE19-47A6-BB74-A0FFB4BC8BBA}" dt="2022-09-01T06:26:34.140" v="4054"/>
        <pc:sldMkLst>
          <pc:docMk/>
          <pc:sldMk cId="2397951371" sldId="349"/>
        </pc:sldMkLst>
        <pc:spChg chg="mod">
          <ac:chgData name="Marleen Galligan" userId="bd67b5f5-f97a-4eb7-af76-c46838d2311a" providerId="ADAL" clId="{98241597-CE19-47A6-BB74-A0FFB4BC8BBA}" dt="2022-09-01T06:23:52.474" v="4040" actId="207"/>
          <ac:spMkLst>
            <pc:docMk/>
            <pc:sldMk cId="2397951371" sldId="349"/>
            <ac:spMk id="2" creationId="{37F505E2-F91B-6B2C-2BB3-274D935008F3}"/>
          </ac:spMkLst>
        </pc:spChg>
        <pc:spChg chg="mod">
          <ac:chgData name="Marleen Galligan" userId="bd67b5f5-f97a-4eb7-af76-c46838d2311a" providerId="ADAL" clId="{98241597-CE19-47A6-BB74-A0FFB4BC8BBA}" dt="2022-09-01T06:24:23.643" v="4041" actId="14100"/>
          <ac:spMkLst>
            <pc:docMk/>
            <pc:sldMk cId="2397951371" sldId="349"/>
            <ac:spMk id="5" creationId="{50CC7A7B-42D6-2CD9-9F72-7B31FD6DE8EF}"/>
          </ac:spMkLst>
        </pc:spChg>
        <pc:spChg chg="mod">
          <ac:chgData name="Marleen Galligan" userId="bd67b5f5-f97a-4eb7-af76-c46838d2311a" providerId="ADAL" clId="{98241597-CE19-47A6-BB74-A0FFB4BC8BBA}" dt="2022-09-01T06:24:27.102" v="4042" actId="14100"/>
          <ac:spMkLst>
            <pc:docMk/>
            <pc:sldMk cId="2397951371" sldId="349"/>
            <ac:spMk id="14" creationId="{45AB974A-7976-9F6F-8289-101E8993F890}"/>
          </ac:spMkLst>
        </pc:spChg>
        <pc:spChg chg="mod">
          <ac:chgData name="Marleen Galligan" userId="bd67b5f5-f97a-4eb7-af76-c46838d2311a" providerId="ADAL" clId="{98241597-CE19-47A6-BB74-A0FFB4BC8BBA}" dt="2022-09-01T06:24:29.777" v="4043" actId="14100"/>
          <ac:spMkLst>
            <pc:docMk/>
            <pc:sldMk cId="2397951371" sldId="349"/>
            <ac:spMk id="16" creationId="{B2C7F685-9AE6-05F2-C2EA-F80ED942E166}"/>
          </ac:spMkLst>
        </pc:spChg>
        <pc:spChg chg="del">
          <ac:chgData name="Marleen Galligan" userId="bd67b5f5-f97a-4eb7-af76-c46838d2311a" providerId="ADAL" clId="{98241597-CE19-47A6-BB74-A0FFB4BC8BBA}" dt="2022-09-01T06:22:23.784" v="4007" actId="478"/>
          <ac:spMkLst>
            <pc:docMk/>
            <pc:sldMk cId="2397951371" sldId="349"/>
            <ac:spMk id="18" creationId="{6D738095-0CC1-CBDD-6865-4E9EF9332B29}"/>
          </ac:spMkLst>
        </pc:spChg>
        <pc:spChg chg="mod">
          <ac:chgData name="Marleen Galligan" userId="bd67b5f5-f97a-4eb7-af76-c46838d2311a" providerId="ADAL" clId="{98241597-CE19-47A6-BB74-A0FFB4BC8BBA}" dt="2022-09-01T06:24:32.531" v="4044" actId="14100"/>
          <ac:spMkLst>
            <pc:docMk/>
            <pc:sldMk cId="2397951371" sldId="349"/>
            <ac:spMk id="21" creationId="{3A3CB457-8F47-ED6A-174E-3B5687FF6D9E}"/>
          </ac:spMkLst>
        </pc:spChg>
        <pc:picChg chg="add del mod">
          <ac:chgData name="Marleen Galligan" userId="bd67b5f5-f97a-4eb7-af76-c46838d2311a" providerId="ADAL" clId="{98241597-CE19-47A6-BB74-A0FFB4BC8BBA}" dt="2022-09-01T06:20:59.416" v="3996" actId="478"/>
          <ac:picMkLst>
            <pc:docMk/>
            <pc:sldMk cId="2397951371" sldId="349"/>
            <ac:picMk id="6" creationId="{DFF4B055-2A22-ADA2-F57F-AF33A5682282}"/>
          </ac:picMkLst>
        </pc:picChg>
        <pc:picChg chg="add del mod ord">
          <ac:chgData name="Marleen Galligan" userId="bd67b5f5-f97a-4eb7-af76-c46838d2311a" providerId="ADAL" clId="{98241597-CE19-47A6-BB74-A0FFB4BC8BBA}" dt="2022-09-01T06:21:30.063" v="3999" actId="478"/>
          <ac:picMkLst>
            <pc:docMk/>
            <pc:sldMk cId="2397951371" sldId="349"/>
            <ac:picMk id="8" creationId="{0BC01877-E171-FE7B-E0A4-36D1293EC0E0}"/>
          </ac:picMkLst>
        </pc:picChg>
        <pc:picChg chg="add mod ord modCrop">
          <ac:chgData name="Marleen Galligan" userId="bd67b5f5-f97a-4eb7-af76-c46838d2311a" providerId="ADAL" clId="{98241597-CE19-47A6-BB74-A0FFB4BC8BBA}" dt="2022-09-01T06:23:32.616" v="4011" actId="196"/>
          <ac:picMkLst>
            <pc:docMk/>
            <pc:sldMk cId="2397951371" sldId="349"/>
            <ac:picMk id="10" creationId="{6BF26104-F77C-5089-096F-5A4AD1180A8F}"/>
          </ac:picMkLst>
        </pc:picChg>
      </pc:sldChg>
      <pc:sldChg chg="add del ord">
        <pc:chgData name="Marleen Galligan" userId="bd67b5f5-f97a-4eb7-af76-c46838d2311a" providerId="ADAL" clId="{98241597-CE19-47A6-BB74-A0FFB4BC8BBA}" dt="2022-09-01T05:47:19.191" v="1303" actId="47"/>
        <pc:sldMkLst>
          <pc:docMk/>
          <pc:sldMk cId="3559107742" sldId="349"/>
        </pc:sldMkLst>
      </pc:sldChg>
      <pc:sldChg chg="add del">
        <pc:chgData name="Marleen Galligan" userId="bd67b5f5-f97a-4eb7-af76-c46838d2311a" providerId="ADAL" clId="{98241597-CE19-47A6-BB74-A0FFB4BC8BBA}" dt="2022-09-01T05:49:47.057" v="1324" actId="47"/>
        <pc:sldMkLst>
          <pc:docMk/>
          <pc:sldMk cId="1239658304" sldId="350"/>
        </pc:sldMkLst>
      </pc:sldChg>
      <pc:sldChg chg="modSp add del">
        <pc:chgData name="Marleen Galligan" userId="bd67b5f5-f97a-4eb7-af76-c46838d2311a" providerId="ADAL" clId="{98241597-CE19-47A6-BB74-A0FFB4BC8BBA}" dt="2022-09-02T02:39:29.452" v="6578" actId="47"/>
        <pc:sldMkLst>
          <pc:docMk/>
          <pc:sldMk cId="2613844152" sldId="350"/>
        </pc:sldMkLst>
        <pc:graphicFrameChg chg="mod">
          <ac:chgData name="Marleen Galligan" userId="bd67b5f5-f97a-4eb7-af76-c46838d2311a" providerId="ADAL" clId="{98241597-CE19-47A6-BB74-A0FFB4BC8BBA}" dt="2022-09-01T06:35:35.719" v="4408" actId="21"/>
          <ac:graphicFrameMkLst>
            <pc:docMk/>
            <pc:sldMk cId="2613844152" sldId="350"/>
            <ac:graphicFrameMk id="2" creationId="{4CAD3514-85A4-A858-96A8-28F7A317CE95}"/>
          </ac:graphicFrameMkLst>
        </pc:graphicFrameChg>
      </pc:sldChg>
      <pc:sldChg chg="addSp delSp modSp add mod modNotesTx">
        <pc:chgData name="Marleen Galligan" userId="bd67b5f5-f97a-4eb7-af76-c46838d2311a" providerId="ADAL" clId="{98241597-CE19-47A6-BB74-A0FFB4BC8BBA}" dt="2022-09-02T02:46:12.702" v="7267" actId="1076"/>
        <pc:sldMkLst>
          <pc:docMk/>
          <pc:sldMk cId="311030524" sldId="351"/>
        </pc:sldMkLst>
        <pc:spChg chg="add mod">
          <ac:chgData name="Marleen Galligan" userId="bd67b5f5-f97a-4eb7-af76-c46838d2311a" providerId="ADAL" clId="{98241597-CE19-47A6-BB74-A0FFB4BC8BBA}" dt="2022-09-02T02:45:47.300" v="7258" actId="14100"/>
          <ac:spMkLst>
            <pc:docMk/>
            <pc:sldMk cId="311030524" sldId="351"/>
            <ac:spMk id="2" creationId="{FA2C2CB2-67AE-7A14-B6FA-AF32F84B7483}"/>
          </ac:spMkLst>
        </pc:spChg>
        <pc:spChg chg="mod">
          <ac:chgData name="Marleen Galligan" userId="bd67b5f5-f97a-4eb7-af76-c46838d2311a" providerId="ADAL" clId="{98241597-CE19-47A6-BB74-A0FFB4BC8BBA}" dt="2022-09-01T06:42:53.654" v="5189" actId="20577"/>
          <ac:spMkLst>
            <pc:docMk/>
            <pc:sldMk cId="311030524" sldId="351"/>
            <ac:spMk id="3" creationId="{BFAB760D-ED15-447F-AFDF-C57950A1577A}"/>
          </ac:spMkLst>
        </pc:spChg>
        <pc:spChg chg="mod">
          <ac:chgData name="Marleen Galligan" userId="bd67b5f5-f97a-4eb7-af76-c46838d2311a" providerId="ADAL" clId="{98241597-CE19-47A6-BB74-A0FFB4BC8BBA}" dt="2022-09-02T02:46:12.702" v="7267" actId="1076"/>
          <ac:spMkLst>
            <pc:docMk/>
            <pc:sldMk cId="311030524" sldId="351"/>
            <ac:spMk id="5" creationId="{638C5C53-18FE-74D6-9EF2-93493BA831EC}"/>
          </ac:spMkLst>
        </pc:spChg>
        <pc:spChg chg="add mod">
          <ac:chgData name="Marleen Galligan" userId="bd67b5f5-f97a-4eb7-af76-c46838d2311a" providerId="ADAL" clId="{98241597-CE19-47A6-BB74-A0FFB4BC8BBA}" dt="2022-09-02T02:45:53.418" v="7264" actId="27636"/>
          <ac:spMkLst>
            <pc:docMk/>
            <pc:sldMk cId="311030524" sldId="351"/>
            <ac:spMk id="6" creationId="{0FBE69C4-D917-ECC0-9B61-4A7236E139EA}"/>
          </ac:spMkLst>
        </pc:spChg>
        <pc:graphicFrameChg chg="del">
          <ac:chgData name="Marleen Galligan" userId="bd67b5f5-f97a-4eb7-af76-c46838d2311a" providerId="ADAL" clId="{98241597-CE19-47A6-BB74-A0FFB4BC8BBA}" dt="2022-09-01T06:42:39.458" v="5177" actId="478"/>
          <ac:graphicFrameMkLst>
            <pc:docMk/>
            <pc:sldMk cId="311030524" sldId="351"/>
            <ac:graphicFrameMk id="4" creationId="{603B02A9-9E8B-4149-B4FB-DAEA02A64916}"/>
          </ac:graphicFrameMkLst>
        </pc:graphicFrameChg>
        <pc:graphicFrameChg chg="add mod modGraphic">
          <ac:chgData name="Marleen Galligan" userId="bd67b5f5-f97a-4eb7-af76-c46838d2311a" providerId="ADAL" clId="{98241597-CE19-47A6-BB74-A0FFB4BC8BBA}" dt="2022-09-02T02:46:05.740" v="7266" actId="1076"/>
          <ac:graphicFrameMkLst>
            <pc:docMk/>
            <pc:sldMk cId="311030524" sldId="351"/>
            <ac:graphicFrameMk id="8" creationId="{F5404B12-EE4A-B46D-D9E5-6AF0295D3581}"/>
          </ac:graphicFrameMkLst>
        </pc:graphicFrameChg>
        <pc:picChg chg="add mod ord">
          <ac:chgData name="Marleen Galligan" userId="bd67b5f5-f97a-4eb7-af76-c46838d2311a" providerId="ADAL" clId="{98241597-CE19-47A6-BB74-A0FFB4BC8BBA}" dt="2022-09-02T02:45:44.574" v="7257" actId="167"/>
          <ac:picMkLst>
            <pc:docMk/>
            <pc:sldMk cId="311030524" sldId="351"/>
            <ac:picMk id="7" creationId="{7D781806-E8BC-A2E3-BCC7-DF3473D0F145}"/>
          </ac:picMkLst>
        </pc:picChg>
      </pc:sldChg>
      <pc:sldChg chg="add del">
        <pc:chgData name="Marleen Galligan" userId="bd67b5f5-f97a-4eb7-af76-c46838d2311a" providerId="ADAL" clId="{98241597-CE19-47A6-BB74-A0FFB4BC8BBA}" dt="2022-09-01T05:49:07.783" v="1320" actId="47"/>
        <pc:sldMkLst>
          <pc:docMk/>
          <pc:sldMk cId="827862117" sldId="351"/>
        </pc:sldMkLst>
      </pc:sldChg>
      <pc:sldChg chg="add del">
        <pc:chgData name="Marleen Galligan" userId="bd67b5f5-f97a-4eb7-af76-c46838d2311a" providerId="ADAL" clId="{98241597-CE19-47A6-BB74-A0FFB4BC8BBA}" dt="2022-09-01T04:30:19.682" v="856" actId="47"/>
        <pc:sldMkLst>
          <pc:docMk/>
          <pc:sldMk cId="1341411872" sldId="352"/>
        </pc:sldMkLst>
      </pc:sldChg>
      <pc:sldChg chg="addSp delSp modSp add mod ord delAnim modNotesTx">
        <pc:chgData name="Marleen Galligan" userId="bd67b5f5-f97a-4eb7-af76-c46838d2311a" providerId="ADAL" clId="{98241597-CE19-47A6-BB74-A0FFB4BC8BBA}" dt="2022-09-02T05:30:15.041" v="7726" actId="20577"/>
        <pc:sldMkLst>
          <pc:docMk/>
          <pc:sldMk cId="2190022487" sldId="352"/>
        </pc:sldMkLst>
        <pc:spChg chg="mod">
          <ac:chgData name="Marleen Galligan" userId="bd67b5f5-f97a-4eb7-af76-c46838d2311a" providerId="ADAL" clId="{98241597-CE19-47A6-BB74-A0FFB4BC8BBA}" dt="2022-09-02T02:49:36.222" v="7459" actId="20577"/>
          <ac:spMkLst>
            <pc:docMk/>
            <pc:sldMk cId="2190022487" sldId="352"/>
            <ac:spMk id="3" creationId="{D717F20F-7C12-4920-8E0E-814CDC1CCB48}"/>
          </ac:spMkLst>
        </pc:spChg>
        <pc:spChg chg="add mod">
          <ac:chgData name="Marleen Galligan" userId="bd67b5f5-f97a-4eb7-af76-c46838d2311a" providerId="ADAL" clId="{98241597-CE19-47A6-BB74-A0FFB4BC8BBA}" dt="2022-09-02T02:50:22.651" v="7470" actId="1076"/>
          <ac:spMkLst>
            <pc:docMk/>
            <pc:sldMk cId="2190022487" sldId="352"/>
            <ac:spMk id="4" creationId="{394EF577-772F-E170-5330-658759FCB5F9}"/>
          </ac:spMkLst>
        </pc:spChg>
        <pc:spChg chg="del">
          <ac:chgData name="Marleen Galligan" userId="bd67b5f5-f97a-4eb7-af76-c46838d2311a" providerId="ADAL" clId="{98241597-CE19-47A6-BB74-A0FFB4BC8BBA}" dt="2022-09-02T02:49:19.751" v="7458" actId="478"/>
          <ac:spMkLst>
            <pc:docMk/>
            <pc:sldMk cId="2190022487" sldId="352"/>
            <ac:spMk id="6" creationId="{3B60C7C7-7A32-489C-9060-B9B0619E7314}"/>
          </ac:spMkLst>
        </pc:spChg>
        <pc:spChg chg="del">
          <ac:chgData name="Marleen Galligan" userId="bd67b5f5-f97a-4eb7-af76-c46838d2311a" providerId="ADAL" clId="{98241597-CE19-47A6-BB74-A0FFB4BC8BBA}" dt="2022-09-02T02:49:19.751" v="7458" actId="478"/>
          <ac:spMkLst>
            <pc:docMk/>
            <pc:sldMk cId="2190022487" sldId="352"/>
            <ac:spMk id="7" creationId="{C336F967-DEBF-4E8C-8FEF-DEBC9A6FE304}"/>
          </ac:spMkLst>
        </pc:spChg>
        <pc:spChg chg="del">
          <ac:chgData name="Marleen Galligan" userId="bd67b5f5-f97a-4eb7-af76-c46838d2311a" providerId="ADAL" clId="{98241597-CE19-47A6-BB74-A0FFB4BC8BBA}" dt="2022-09-02T02:49:19.751" v="7458" actId="478"/>
          <ac:spMkLst>
            <pc:docMk/>
            <pc:sldMk cId="2190022487" sldId="352"/>
            <ac:spMk id="8" creationId="{CAAC390B-A32F-4DCC-8A9A-9F7A7A3FE937}"/>
          </ac:spMkLst>
        </pc:spChg>
        <pc:spChg chg="del">
          <ac:chgData name="Marleen Galligan" userId="bd67b5f5-f97a-4eb7-af76-c46838d2311a" providerId="ADAL" clId="{98241597-CE19-47A6-BB74-A0FFB4BC8BBA}" dt="2022-09-02T02:49:19.751" v="7458" actId="478"/>
          <ac:spMkLst>
            <pc:docMk/>
            <pc:sldMk cId="2190022487" sldId="352"/>
            <ac:spMk id="9" creationId="{CD9281A3-8CFC-47BF-AF4A-921CA909679D}"/>
          </ac:spMkLst>
        </pc:spChg>
        <pc:spChg chg="del">
          <ac:chgData name="Marleen Galligan" userId="bd67b5f5-f97a-4eb7-af76-c46838d2311a" providerId="ADAL" clId="{98241597-CE19-47A6-BB74-A0FFB4BC8BBA}" dt="2022-09-02T02:49:19.751" v="7458" actId="478"/>
          <ac:spMkLst>
            <pc:docMk/>
            <pc:sldMk cId="2190022487" sldId="352"/>
            <ac:spMk id="17" creationId="{974C2E80-82CE-482C-BBDD-D902168B82F0}"/>
          </ac:spMkLst>
        </pc:spChg>
        <pc:spChg chg="del">
          <ac:chgData name="Marleen Galligan" userId="bd67b5f5-f97a-4eb7-af76-c46838d2311a" providerId="ADAL" clId="{98241597-CE19-47A6-BB74-A0FFB4BC8BBA}" dt="2022-09-02T02:49:19.751" v="7458" actId="478"/>
          <ac:spMkLst>
            <pc:docMk/>
            <pc:sldMk cId="2190022487" sldId="352"/>
            <ac:spMk id="20" creationId="{EE319ACB-3054-43F5-A416-9353680D36C0}"/>
          </ac:spMkLst>
        </pc:spChg>
        <pc:spChg chg="del">
          <ac:chgData name="Marleen Galligan" userId="bd67b5f5-f97a-4eb7-af76-c46838d2311a" providerId="ADAL" clId="{98241597-CE19-47A6-BB74-A0FFB4BC8BBA}" dt="2022-09-02T02:49:19.751" v="7458" actId="478"/>
          <ac:spMkLst>
            <pc:docMk/>
            <pc:sldMk cId="2190022487" sldId="352"/>
            <ac:spMk id="21" creationId="{2D9EABED-330D-23AF-53F0-FBC75AF735A8}"/>
          </ac:spMkLst>
        </pc:spChg>
        <pc:spChg chg="del">
          <ac:chgData name="Marleen Galligan" userId="bd67b5f5-f97a-4eb7-af76-c46838d2311a" providerId="ADAL" clId="{98241597-CE19-47A6-BB74-A0FFB4BC8BBA}" dt="2022-09-02T02:49:17.435" v="7457" actId="478"/>
          <ac:spMkLst>
            <pc:docMk/>
            <pc:sldMk cId="2190022487" sldId="352"/>
            <ac:spMk id="22" creationId="{B40C9315-9273-433D-81AA-30DC07687516}"/>
          </ac:spMkLst>
        </pc:spChg>
        <pc:spChg chg="del">
          <ac:chgData name="Marleen Galligan" userId="bd67b5f5-f97a-4eb7-af76-c46838d2311a" providerId="ADAL" clId="{98241597-CE19-47A6-BB74-A0FFB4BC8BBA}" dt="2022-09-02T02:49:17.435" v="7457" actId="478"/>
          <ac:spMkLst>
            <pc:docMk/>
            <pc:sldMk cId="2190022487" sldId="352"/>
            <ac:spMk id="24" creationId="{3BC8679B-21B9-40F1-A1E4-29A324CC6D98}"/>
          </ac:spMkLst>
        </pc:spChg>
        <pc:spChg chg="del">
          <ac:chgData name="Marleen Galligan" userId="bd67b5f5-f97a-4eb7-af76-c46838d2311a" providerId="ADAL" clId="{98241597-CE19-47A6-BB74-A0FFB4BC8BBA}" dt="2022-09-02T02:49:17.435" v="7457" actId="478"/>
          <ac:spMkLst>
            <pc:docMk/>
            <pc:sldMk cId="2190022487" sldId="352"/>
            <ac:spMk id="25" creationId="{94519E0E-FF7B-48F6-8138-18C719D84343}"/>
          </ac:spMkLst>
        </pc:spChg>
        <pc:spChg chg="del">
          <ac:chgData name="Marleen Galligan" userId="bd67b5f5-f97a-4eb7-af76-c46838d2311a" providerId="ADAL" clId="{98241597-CE19-47A6-BB74-A0FFB4BC8BBA}" dt="2022-09-02T02:49:17.435" v="7457" actId="478"/>
          <ac:spMkLst>
            <pc:docMk/>
            <pc:sldMk cId="2190022487" sldId="352"/>
            <ac:spMk id="26" creationId="{C721E18B-2DA5-48E5-92A0-B8001B9FDBB2}"/>
          </ac:spMkLst>
        </pc:spChg>
        <pc:spChg chg="del">
          <ac:chgData name="Marleen Galligan" userId="bd67b5f5-f97a-4eb7-af76-c46838d2311a" providerId="ADAL" clId="{98241597-CE19-47A6-BB74-A0FFB4BC8BBA}" dt="2022-09-02T02:49:17.435" v="7457" actId="478"/>
          <ac:spMkLst>
            <pc:docMk/>
            <pc:sldMk cId="2190022487" sldId="352"/>
            <ac:spMk id="27" creationId="{97409FE6-AD2E-4B41-BD11-E471A0978916}"/>
          </ac:spMkLst>
        </pc:spChg>
        <pc:spChg chg="del">
          <ac:chgData name="Marleen Galligan" userId="bd67b5f5-f97a-4eb7-af76-c46838d2311a" providerId="ADAL" clId="{98241597-CE19-47A6-BB74-A0FFB4BC8BBA}" dt="2022-09-02T02:49:17.435" v="7457" actId="478"/>
          <ac:spMkLst>
            <pc:docMk/>
            <pc:sldMk cId="2190022487" sldId="352"/>
            <ac:spMk id="28" creationId="{007C4B38-98AA-44D8-B659-FFBF5854CCE5}"/>
          </ac:spMkLst>
        </pc:spChg>
        <pc:picChg chg="del">
          <ac:chgData name="Marleen Galligan" userId="bd67b5f5-f97a-4eb7-af76-c46838d2311a" providerId="ADAL" clId="{98241597-CE19-47A6-BB74-A0FFB4BC8BBA}" dt="2022-09-02T02:49:19.751" v="7458" actId="478"/>
          <ac:picMkLst>
            <pc:docMk/>
            <pc:sldMk cId="2190022487" sldId="352"/>
            <ac:picMk id="10" creationId="{DBE231DC-1587-46B5-B863-2751CC1F11D7}"/>
          </ac:picMkLst>
        </pc:picChg>
        <pc:picChg chg="del">
          <ac:chgData name="Marleen Galligan" userId="bd67b5f5-f97a-4eb7-af76-c46838d2311a" providerId="ADAL" clId="{98241597-CE19-47A6-BB74-A0FFB4BC8BBA}" dt="2022-09-02T02:49:19.751" v="7458" actId="478"/>
          <ac:picMkLst>
            <pc:docMk/>
            <pc:sldMk cId="2190022487" sldId="352"/>
            <ac:picMk id="11" creationId="{777F4457-F384-4F51-BCCF-9E46B9D64D2B}"/>
          </ac:picMkLst>
        </pc:picChg>
        <pc:picChg chg="del">
          <ac:chgData name="Marleen Galligan" userId="bd67b5f5-f97a-4eb7-af76-c46838d2311a" providerId="ADAL" clId="{98241597-CE19-47A6-BB74-A0FFB4BC8BBA}" dt="2022-09-02T02:49:19.751" v="7458" actId="478"/>
          <ac:picMkLst>
            <pc:docMk/>
            <pc:sldMk cId="2190022487" sldId="352"/>
            <ac:picMk id="12" creationId="{95902557-FE93-40E1-8F08-C91F0E59C16D}"/>
          </ac:picMkLst>
        </pc:picChg>
        <pc:picChg chg="add mod ord">
          <ac:chgData name="Marleen Galligan" userId="bd67b5f5-f97a-4eb7-af76-c46838d2311a" providerId="ADAL" clId="{98241597-CE19-47A6-BB74-A0FFB4BC8BBA}" dt="2022-09-02T02:50:29.702" v="7471"/>
          <ac:picMkLst>
            <pc:docMk/>
            <pc:sldMk cId="2190022487" sldId="352"/>
            <ac:picMk id="13" creationId="{01A849FE-841C-FB5B-A0EF-58B6ADAABF21}"/>
          </ac:picMkLst>
        </pc:picChg>
        <pc:picChg chg="del">
          <ac:chgData name="Marleen Galligan" userId="bd67b5f5-f97a-4eb7-af76-c46838d2311a" providerId="ADAL" clId="{98241597-CE19-47A6-BB74-A0FFB4BC8BBA}" dt="2022-09-02T02:49:19.751" v="7458" actId="478"/>
          <ac:picMkLst>
            <pc:docMk/>
            <pc:sldMk cId="2190022487" sldId="352"/>
            <ac:picMk id="14" creationId="{89F3265B-CEB4-4685-9099-F70096DDE3E6}"/>
          </ac:picMkLst>
        </pc:picChg>
        <pc:picChg chg="del">
          <ac:chgData name="Marleen Galligan" userId="bd67b5f5-f97a-4eb7-af76-c46838d2311a" providerId="ADAL" clId="{98241597-CE19-47A6-BB74-A0FFB4BC8BBA}" dt="2022-09-02T02:49:19.751" v="7458" actId="478"/>
          <ac:picMkLst>
            <pc:docMk/>
            <pc:sldMk cId="2190022487" sldId="352"/>
            <ac:picMk id="16" creationId="{386A1322-A4D9-4D25-9944-5540B2B7005F}"/>
          </ac:picMkLst>
        </pc:picChg>
        <pc:picChg chg="del">
          <ac:chgData name="Marleen Galligan" userId="bd67b5f5-f97a-4eb7-af76-c46838d2311a" providerId="ADAL" clId="{98241597-CE19-47A6-BB74-A0FFB4BC8BBA}" dt="2022-09-02T02:49:19.751" v="7458" actId="478"/>
          <ac:picMkLst>
            <pc:docMk/>
            <pc:sldMk cId="2190022487" sldId="352"/>
            <ac:picMk id="19" creationId="{D5ED661E-931D-4AF1-A948-530919E5F0F4}"/>
          </ac:picMkLst>
        </pc:picChg>
      </pc:sldChg>
      <pc:sldChg chg="addSp delSp modSp add mod delAnim modNotesTx">
        <pc:chgData name="Marleen Galligan" userId="bd67b5f5-f97a-4eb7-af76-c46838d2311a" providerId="ADAL" clId="{98241597-CE19-47A6-BB74-A0FFB4BC8BBA}" dt="2022-09-02T05:51:18.951" v="9821" actId="20577"/>
        <pc:sldMkLst>
          <pc:docMk/>
          <pc:sldMk cId="3481226798" sldId="353"/>
        </pc:sldMkLst>
        <pc:spChg chg="mod">
          <ac:chgData name="Marleen Galligan" userId="bd67b5f5-f97a-4eb7-af76-c46838d2311a" providerId="ADAL" clId="{98241597-CE19-47A6-BB74-A0FFB4BC8BBA}" dt="2022-09-02T02:54:04.322" v="7641" actId="20577"/>
          <ac:spMkLst>
            <pc:docMk/>
            <pc:sldMk cId="3481226798" sldId="353"/>
            <ac:spMk id="3" creationId="{D717F20F-7C12-4920-8E0E-814CDC1CCB48}"/>
          </ac:spMkLst>
        </pc:spChg>
        <pc:spChg chg="add mod">
          <ac:chgData name="Marleen Galligan" userId="bd67b5f5-f97a-4eb7-af76-c46838d2311a" providerId="ADAL" clId="{98241597-CE19-47A6-BB74-A0FFB4BC8BBA}" dt="2022-09-02T02:54:38.098" v="7645"/>
          <ac:spMkLst>
            <pc:docMk/>
            <pc:sldMk cId="3481226798" sldId="353"/>
            <ac:spMk id="5" creationId="{86938EC0-1C4E-04A1-5034-7022E99E2540}"/>
          </ac:spMkLst>
        </pc:spChg>
        <pc:spChg chg="del">
          <ac:chgData name="Marleen Galligan" userId="bd67b5f5-f97a-4eb7-af76-c46838d2311a" providerId="ADAL" clId="{98241597-CE19-47A6-BB74-A0FFB4BC8BBA}" dt="2022-09-02T02:54:16.458" v="7642" actId="478"/>
          <ac:spMkLst>
            <pc:docMk/>
            <pc:sldMk cId="3481226798" sldId="353"/>
            <ac:spMk id="6" creationId="{3B60C7C7-7A32-489C-9060-B9B0619E7314}"/>
          </ac:spMkLst>
        </pc:spChg>
        <pc:spChg chg="del">
          <ac:chgData name="Marleen Galligan" userId="bd67b5f5-f97a-4eb7-af76-c46838d2311a" providerId="ADAL" clId="{98241597-CE19-47A6-BB74-A0FFB4BC8BBA}" dt="2022-09-02T02:54:16.458" v="7642" actId="478"/>
          <ac:spMkLst>
            <pc:docMk/>
            <pc:sldMk cId="3481226798" sldId="353"/>
            <ac:spMk id="7" creationId="{C336F967-DEBF-4E8C-8FEF-DEBC9A6FE304}"/>
          </ac:spMkLst>
        </pc:spChg>
        <pc:spChg chg="del">
          <ac:chgData name="Marleen Galligan" userId="bd67b5f5-f97a-4eb7-af76-c46838d2311a" providerId="ADAL" clId="{98241597-CE19-47A6-BB74-A0FFB4BC8BBA}" dt="2022-09-02T02:54:16.458" v="7642" actId="478"/>
          <ac:spMkLst>
            <pc:docMk/>
            <pc:sldMk cId="3481226798" sldId="353"/>
            <ac:spMk id="8" creationId="{CAAC390B-A32F-4DCC-8A9A-9F7A7A3FE937}"/>
          </ac:spMkLst>
        </pc:spChg>
        <pc:spChg chg="del">
          <ac:chgData name="Marleen Galligan" userId="bd67b5f5-f97a-4eb7-af76-c46838d2311a" providerId="ADAL" clId="{98241597-CE19-47A6-BB74-A0FFB4BC8BBA}" dt="2022-09-02T02:54:16.458" v="7642" actId="478"/>
          <ac:spMkLst>
            <pc:docMk/>
            <pc:sldMk cId="3481226798" sldId="353"/>
            <ac:spMk id="9" creationId="{CD9281A3-8CFC-47BF-AF4A-921CA909679D}"/>
          </ac:spMkLst>
        </pc:spChg>
        <pc:spChg chg="del">
          <ac:chgData name="Marleen Galligan" userId="bd67b5f5-f97a-4eb7-af76-c46838d2311a" providerId="ADAL" clId="{98241597-CE19-47A6-BB74-A0FFB4BC8BBA}" dt="2022-09-02T02:54:16.458" v="7642" actId="478"/>
          <ac:spMkLst>
            <pc:docMk/>
            <pc:sldMk cId="3481226798" sldId="353"/>
            <ac:spMk id="17" creationId="{974C2E80-82CE-482C-BBDD-D902168B82F0}"/>
          </ac:spMkLst>
        </pc:spChg>
        <pc:spChg chg="del">
          <ac:chgData name="Marleen Galligan" userId="bd67b5f5-f97a-4eb7-af76-c46838d2311a" providerId="ADAL" clId="{98241597-CE19-47A6-BB74-A0FFB4BC8BBA}" dt="2022-09-02T02:54:16.458" v="7642" actId="478"/>
          <ac:spMkLst>
            <pc:docMk/>
            <pc:sldMk cId="3481226798" sldId="353"/>
            <ac:spMk id="20" creationId="{EE319ACB-3054-43F5-A416-9353680D36C0}"/>
          </ac:spMkLst>
        </pc:spChg>
        <pc:spChg chg="del">
          <ac:chgData name="Marleen Galligan" userId="bd67b5f5-f97a-4eb7-af76-c46838d2311a" providerId="ADAL" clId="{98241597-CE19-47A6-BB74-A0FFB4BC8BBA}" dt="2022-09-02T02:54:16.458" v="7642" actId="478"/>
          <ac:spMkLst>
            <pc:docMk/>
            <pc:sldMk cId="3481226798" sldId="353"/>
            <ac:spMk id="22" creationId="{B40C9315-9273-433D-81AA-30DC07687516}"/>
          </ac:spMkLst>
        </pc:spChg>
        <pc:spChg chg="del">
          <ac:chgData name="Marleen Galligan" userId="bd67b5f5-f97a-4eb7-af76-c46838d2311a" providerId="ADAL" clId="{98241597-CE19-47A6-BB74-A0FFB4BC8BBA}" dt="2022-09-02T02:54:16.458" v="7642" actId="478"/>
          <ac:spMkLst>
            <pc:docMk/>
            <pc:sldMk cId="3481226798" sldId="353"/>
            <ac:spMk id="23" creationId="{ECC507D8-A5CD-487E-BF79-831DD356DFF3}"/>
          </ac:spMkLst>
        </pc:spChg>
        <pc:spChg chg="del">
          <ac:chgData name="Marleen Galligan" userId="bd67b5f5-f97a-4eb7-af76-c46838d2311a" providerId="ADAL" clId="{98241597-CE19-47A6-BB74-A0FFB4BC8BBA}" dt="2022-09-02T02:54:16.458" v="7642" actId="478"/>
          <ac:spMkLst>
            <pc:docMk/>
            <pc:sldMk cId="3481226798" sldId="353"/>
            <ac:spMk id="24" creationId="{3BC8679B-21B9-40F1-A1E4-29A324CC6D98}"/>
          </ac:spMkLst>
        </pc:spChg>
        <pc:spChg chg="del">
          <ac:chgData name="Marleen Galligan" userId="bd67b5f5-f97a-4eb7-af76-c46838d2311a" providerId="ADAL" clId="{98241597-CE19-47A6-BB74-A0FFB4BC8BBA}" dt="2022-09-02T02:54:16.458" v="7642" actId="478"/>
          <ac:spMkLst>
            <pc:docMk/>
            <pc:sldMk cId="3481226798" sldId="353"/>
            <ac:spMk id="25" creationId="{94519E0E-FF7B-48F6-8138-18C719D84343}"/>
          </ac:spMkLst>
        </pc:spChg>
        <pc:spChg chg="del">
          <ac:chgData name="Marleen Galligan" userId="bd67b5f5-f97a-4eb7-af76-c46838d2311a" providerId="ADAL" clId="{98241597-CE19-47A6-BB74-A0FFB4BC8BBA}" dt="2022-09-02T02:54:16.458" v="7642" actId="478"/>
          <ac:spMkLst>
            <pc:docMk/>
            <pc:sldMk cId="3481226798" sldId="353"/>
            <ac:spMk id="26" creationId="{C721E18B-2DA5-48E5-92A0-B8001B9FDBB2}"/>
          </ac:spMkLst>
        </pc:spChg>
        <pc:spChg chg="del">
          <ac:chgData name="Marleen Galligan" userId="bd67b5f5-f97a-4eb7-af76-c46838d2311a" providerId="ADAL" clId="{98241597-CE19-47A6-BB74-A0FFB4BC8BBA}" dt="2022-09-02T02:54:16.458" v="7642" actId="478"/>
          <ac:spMkLst>
            <pc:docMk/>
            <pc:sldMk cId="3481226798" sldId="353"/>
            <ac:spMk id="27" creationId="{97409FE6-AD2E-4B41-BD11-E471A0978916}"/>
          </ac:spMkLst>
        </pc:spChg>
        <pc:spChg chg="del">
          <ac:chgData name="Marleen Galligan" userId="bd67b5f5-f97a-4eb7-af76-c46838d2311a" providerId="ADAL" clId="{98241597-CE19-47A6-BB74-A0FFB4BC8BBA}" dt="2022-09-02T02:54:16.458" v="7642" actId="478"/>
          <ac:spMkLst>
            <pc:docMk/>
            <pc:sldMk cId="3481226798" sldId="353"/>
            <ac:spMk id="28" creationId="{007C4B38-98AA-44D8-B659-FFBF5854CCE5}"/>
          </ac:spMkLst>
        </pc:spChg>
        <pc:spChg chg="del">
          <ac:chgData name="Marleen Galligan" userId="bd67b5f5-f97a-4eb7-af76-c46838d2311a" providerId="ADAL" clId="{98241597-CE19-47A6-BB74-A0FFB4BC8BBA}" dt="2022-09-02T02:54:16.458" v="7642" actId="478"/>
          <ac:spMkLst>
            <pc:docMk/>
            <pc:sldMk cId="3481226798" sldId="353"/>
            <ac:spMk id="30" creationId="{E78879E0-0841-94F1-B187-91ECF2405E9E}"/>
          </ac:spMkLst>
        </pc:spChg>
        <pc:picChg chg="del">
          <ac:chgData name="Marleen Galligan" userId="bd67b5f5-f97a-4eb7-af76-c46838d2311a" providerId="ADAL" clId="{98241597-CE19-47A6-BB74-A0FFB4BC8BBA}" dt="2022-09-02T02:54:16.458" v="7642" actId="478"/>
          <ac:picMkLst>
            <pc:docMk/>
            <pc:sldMk cId="3481226798" sldId="353"/>
            <ac:picMk id="4" creationId="{1DE2D805-F7F4-42BF-AEF2-5C9C21A26E43}"/>
          </ac:picMkLst>
        </pc:picChg>
        <pc:picChg chg="add del mod">
          <ac:chgData name="Marleen Galligan" userId="bd67b5f5-f97a-4eb7-af76-c46838d2311a" providerId="ADAL" clId="{98241597-CE19-47A6-BB74-A0FFB4BC8BBA}" dt="2022-09-02T02:55:03.536" v="7650" actId="478"/>
          <ac:picMkLst>
            <pc:docMk/>
            <pc:sldMk cId="3481226798" sldId="353"/>
            <ac:picMk id="11" creationId="{831A918C-D354-4BC5-0F6D-67844D22E6DE}"/>
          </ac:picMkLst>
        </pc:picChg>
        <pc:picChg chg="del">
          <ac:chgData name="Marleen Galligan" userId="bd67b5f5-f97a-4eb7-af76-c46838d2311a" providerId="ADAL" clId="{98241597-CE19-47A6-BB74-A0FFB4BC8BBA}" dt="2022-09-02T02:54:16.458" v="7642" actId="478"/>
          <ac:picMkLst>
            <pc:docMk/>
            <pc:sldMk cId="3481226798" sldId="353"/>
            <ac:picMk id="13" creationId="{386DC5A1-5101-4EB1-86C8-D6817FE30E8C}"/>
          </ac:picMkLst>
        </pc:picChg>
        <pc:picChg chg="add mod">
          <ac:chgData name="Marleen Galligan" userId="bd67b5f5-f97a-4eb7-af76-c46838d2311a" providerId="ADAL" clId="{98241597-CE19-47A6-BB74-A0FFB4BC8BBA}" dt="2022-09-02T02:55:34.304" v="7657"/>
          <ac:picMkLst>
            <pc:docMk/>
            <pc:sldMk cId="3481226798" sldId="353"/>
            <ac:picMk id="14" creationId="{1FB9914C-23CC-838F-B0A9-1878242182E7}"/>
          </ac:picMkLst>
        </pc:picChg>
        <pc:picChg chg="del">
          <ac:chgData name="Marleen Galligan" userId="bd67b5f5-f97a-4eb7-af76-c46838d2311a" providerId="ADAL" clId="{98241597-CE19-47A6-BB74-A0FFB4BC8BBA}" dt="2022-09-02T02:54:16.458" v="7642" actId="478"/>
          <ac:picMkLst>
            <pc:docMk/>
            <pc:sldMk cId="3481226798" sldId="353"/>
            <ac:picMk id="18" creationId="{77BD56F2-C586-4591-8C8F-2CA5817D16E0}"/>
          </ac:picMkLst>
        </pc:picChg>
        <pc:picChg chg="del">
          <ac:chgData name="Marleen Galligan" userId="bd67b5f5-f97a-4eb7-af76-c46838d2311a" providerId="ADAL" clId="{98241597-CE19-47A6-BB74-A0FFB4BC8BBA}" dt="2022-09-02T02:54:16.458" v="7642" actId="478"/>
          <ac:picMkLst>
            <pc:docMk/>
            <pc:sldMk cId="3481226798" sldId="353"/>
            <ac:picMk id="29" creationId="{9E2AA5C8-F386-4D5B-8206-B73CA08FEF2F}"/>
          </ac:picMkLst>
        </pc:picChg>
        <pc:picChg chg="del">
          <ac:chgData name="Marleen Galligan" userId="bd67b5f5-f97a-4eb7-af76-c46838d2311a" providerId="ADAL" clId="{98241597-CE19-47A6-BB74-A0FFB4BC8BBA}" dt="2022-09-02T02:54:16.458" v="7642" actId="478"/>
          <ac:picMkLst>
            <pc:docMk/>
            <pc:sldMk cId="3481226798" sldId="353"/>
            <ac:picMk id="31" creationId="{9EABE411-1ACD-439D-8668-F32F0B5924FD}"/>
          </ac:picMkLst>
        </pc:picChg>
        <pc:picChg chg="del">
          <ac:chgData name="Marleen Galligan" userId="bd67b5f5-f97a-4eb7-af76-c46838d2311a" providerId="ADAL" clId="{98241597-CE19-47A6-BB74-A0FFB4BC8BBA}" dt="2022-09-02T02:54:16.458" v="7642" actId="478"/>
          <ac:picMkLst>
            <pc:docMk/>
            <pc:sldMk cId="3481226798" sldId="353"/>
            <ac:picMk id="33" creationId="{336548FE-7C7D-495A-A616-2E6721DB5B4D}"/>
          </ac:picMkLst>
        </pc:picChg>
      </pc:sldChg>
      <pc:sldChg chg="add modNotesTx">
        <pc:chgData name="Marleen Galligan" userId="bd67b5f5-f97a-4eb7-af76-c46838d2311a" providerId="ADAL" clId="{98241597-CE19-47A6-BB74-A0FFB4BC8BBA}" dt="2022-09-02T05:56:28.867" v="10347" actId="20577"/>
        <pc:sldMkLst>
          <pc:docMk/>
          <pc:sldMk cId="3331745860" sldId="354"/>
        </pc:sldMkLst>
      </pc:sldChg>
      <pc:sldChg chg="add modNotesTx">
        <pc:chgData name="Marleen Galligan" userId="bd67b5f5-f97a-4eb7-af76-c46838d2311a" providerId="ADAL" clId="{98241597-CE19-47A6-BB74-A0FFB4BC8BBA}" dt="2022-09-02T06:03:28.205" v="10492" actId="20577"/>
        <pc:sldMkLst>
          <pc:docMk/>
          <pc:sldMk cId="3295986833" sldId="355"/>
        </pc:sldMkLst>
      </pc:sldChg>
      <pc:sldChg chg="addSp delSp modSp add mod delAnim modShow modNotesTx">
        <pc:chgData name="Marleen Galligan" userId="bd67b5f5-f97a-4eb7-af76-c46838d2311a" providerId="ADAL" clId="{98241597-CE19-47A6-BB74-A0FFB4BC8BBA}" dt="2022-09-06T02:59:42.064" v="11119" actId="729"/>
        <pc:sldMkLst>
          <pc:docMk/>
          <pc:sldMk cId="2429087105" sldId="356"/>
        </pc:sldMkLst>
        <pc:spChg chg="del">
          <ac:chgData name="Marleen Galligan" userId="bd67b5f5-f97a-4eb7-af76-c46838d2311a" providerId="ADAL" clId="{98241597-CE19-47A6-BB74-A0FFB4BC8BBA}" dt="2022-09-06T02:46:56.446" v="10905" actId="478"/>
          <ac:spMkLst>
            <pc:docMk/>
            <pc:sldMk cId="2429087105" sldId="356"/>
            <ac:spMk id="3" creationId="{472E2687-176D-4171-A542-1B781D6C59A9}"/>
          </ac:spMkLst>
        </pc:spChg>
        <pc:spChg chg="add mod">
          <ac:chgData name="Marleen Galligan" userId="bd67b5f5-f97a-4eb7-af76-c46838d2311a" providerId="ADAL" clId="{98241597-CE19-47A6-BB74-A0FFB4BC8BBA}" dt="2022-09-06T02:47:14.589" v="10970" actId="20577"/>
          <ac:spMkLst>
            <pc:docMk/>
            <pc:sldMk cId="2429087105" sldId="356"/>
            <ac:spMk id="4" creationId="{D331E3FB-3A2E-4589-1B4D-8AE045152E15}"/>
          </ac:spMkLst>
        </pc:spChg>
        <pc:spChg chg="add mod">
          <ac:chgData name="Marleen Galligan" userId="bd67b5f5-f97a-4eb7-af76-c46838d2311a" providerId="ADAL" clId="{98241597-CE19-47A6-BB74-A0FFB4BC8BBA}" dt="2022-09-06T02:57:23.558" v="10972" actId="1076"/>
          <ac:spMkLst>
            <pc:docMk/>
            <pc:sldMk cId="2429087105" sldId="356"/>
            <ac:spMk id="6" creationId="{7AC8CC18-850B-99EF-0D28-49727FCEF67B}"/>
          </ac:spMkLst>
        </pc:spChg>
        <pc:spChg chg="del">
          <ac:chgData name="Marleen Galligan" userId="bd67b5f5-f97a-4eb7-af76-c46838d2311a" providerId="ADAL" clId="{98241597-CE19-47A6-BB74-A0FFB4BC8BBA}" dt="2022-09-06T02:46:52.818" v="10904" actId="478"/>
          <ac:spMkLst>
            <pc:docMk/>
            <pc:sldMk cId="2429087105" sldId="356"/>
            <ac:spMk id="10" creationId="{A75A4080-D6BC-4CE4-8F4A-DCD0420B6FAB}"/>
          </ac:spMkLst>
        </pc:spChg>
        <pc:spChg chg="del">
          <ac:chgData name="Marleen Galligan" userId="bd67b5f5-f97a-4eb7-af76-c46838d2311a" providerId="ADAL" clId="{98241597-CE19-47A6-BB74-A0FFB4BC8BBA}" dt="2022-09-06T02:46:52.818" v="10904" actId="478"/>
          <ac:spMkLst>
            <pc:docMk/>
            <pc:sldMk cId="2429087105" sldId="356"/>
            <ac:spMk id="11" creationId="{80114E38-CB30-48F8-A958-22B8AF7AAF6F}"/>
          </ac:spMkLst>
        </pc:spChg>
        <pc:spChg chg="del">
          <ac:chgData name="Marleen Galligan" userId="bd67b5f5-f97a-4eb7-af76-c46838d2311a" providerId="ADAL" clId="{98241597-CE19-47A6-BB74-A0FFB4BC8BBA}" dt="2022-09-06T02:47:00.952" v="10908" actId="478"/>
          <ac:spMkLst>
            <pc:docMk/>
            <pc:sldMk cId="2429087105" sldId="356"/>
            <ac:spMk id="12" creationId="{18474494-1420-4501-96C9-03F11B35F7C1}"/>
          </ac:spMkLst>
        </pc:spChg>
        <pc:spChg chg="del">
          <ac:chgData name="Marleen Galligan" userId="bd67b5f5-f97a-4eb7-af76-c46838d2311a" providerId="ADAL" clId="{98241597-CE19-47A6-BB74-A0FFB4BC8BBA}" dt="2022-09-06T02:47:02.493" v="10909" actId="478"/>
          <ac:spMkLst>
            <pc:docMk/>
            <pc:sldMk cId="2429087105" sldId="356"/>
            <ac:spMk id="27" creationId="{DB66D800-31ED-4816-9633-B169F9635796}"/>
          </ac:spMkLst>
        </pc:spChg>
        <pc:spChg chg="del">
          <ac:chgData name="Marleen Galligan" userId="bd67b5f5-f97a-4eb7-af76-c46838d2311a" providerId="ADAL" clId="{98241597-CE19-47A6-BB74-A0FFB4BC8BBA}" dt="2022-09-06T02:47:02.493" v="10909" actId="478"/>
          <ac:spMkLst>
            <pc:docMk/>
            <pc:sldMk cId="2429087105" sldId="356"/>
            <ac:spMk id="33" creationId="{794F3492-1657-4679-A407-AED5766730BA}"/>
          </ac:spMkLst>
        </pc:spChg>
        <pc:picChg chg="add mod">
          <ac:chgData name="Marleen Galligan" userId="bd67b5f5-f97a-4eb7-af76-c46838d2311a" providerId="ADAL" clId="{98241597-CE19-47A6-BB74-A0FFB4BC8BBA}" dt="2022-09-06T02:59:07.444" v="10976" actId="1076"/>
          <ac:picMkLst>
            <pc:docMk/>
            <pc:sldMk cId="2429087105" sldId="356"/>
            <ac:picMk id="8" creationId="{F1B078A9-D1C5-E5DE-001E-00775C39E42D}"/>
          </ac:picMkLst>
        </pc:picChg>
        <pc:picChg chg="del">
          <ac:chgData name="Marleen Galligan" userId="bd67b5f5-f97a-4eb7-af76-c46838d2311a" providerId="ADAL" clId="{98241597-CE19-47A6-BB74-A0FFB4BC8BBA}" dt="2022-09-06T02:46:50.713" v="10903" actId="478"/>
          <ac:picMkLst>
            <pc:docMk/>
            <pc:sldMk cId="2429087105" sldId="356"/>
            <ac:picMk id="9" creationId="{A49C8DA8-4E41-4BC0-BF42-A965302842E9}"/>
          </ac:picMkLst>
        </pc:picChg>
        <pc:picChg chg="del">
          <ac:chgData name="Marleen Galligan" userId="bd67b5f5-f97a-4eb7-af76-c46838d2311a" providerId="ADAL" clId="{98241597-CE19-47A6-BB74-A0FFB4BC8BBA}" dt="2022-09-06T02:46:52.818" v="10904" actId="478"/>
          <ac:picMkLst>
            <pc:docMk/>
            <pc:sldMk cId="2429087105" sldId="356"/>
            <ac:picMk id="14" creationId="{6B0CF574-E304-47C2-9FDE-EEFDCB1C9CCC}"/>
          </ac:picMkLst>
        </pc:picChg>
        <pc:picChg chg="del">
          <ac:chgData name="Marleen Galligan" userId="bd67b5f5-f97a-4eb7-af76-c46838d2311a" providerId="ADAL" clId="{98241597-CE19-47A6-BB74-A0FFB4BC8BBA}" dt="2022-09-06T02:46:58.975" v="10907" actId="478"/>
          <ac:picMkLst>
            <pc:docMk/>
            <pc:sldMk cId="2429087105" sldId="356"/>
            <ac:picMk id="34" creationId="{A3ACD103-0BC4-4E44-8EC3-A6DD1D72DED4}"/>
          </ac:picMkLst>
        </pc:picChg>
        <pc:picChg chg="del">
          <ac:chgData name="Marleen Galligan" userId="bd67b5f5-f97a-4eb7-af76-c46838d2311a" providerId="ADAL" clId="{98241597-CE19-47A6-BB74-A0FFB4BC8BBA}" dt="2022-09-06T02:46:52.818" v="10904" actId="478"/>
          <ac:picMkLst>
            <pc:docMk/>
            <pc:sldMk cId="2429087105" sldId="356"/>
            <ac:picMk id="35" creationId="{7EE496C0-F78F-4C33-BD6C-8053C0B134FA}"/>
          </ac:picMkLst>
        </pc:picChg>
      </pc:sldChg>
      <pc:sldMasterChg chg="delSldLayout modSldLayout">
        <pc:chgData name="Marleen Galligan" userId="bd67b5f5-f97a-4eb7-af76-c46838d2311a" providerId="ADAL" clId="{98241597-CE19-47A6-BB74-A0FFB4BC8BBA}" dt="2022-09-01T04:17:28.686" v="257" actId="478"/>
        <pc:sldMasterMkLst>
          <pc:docMk/>
          <pc:sldMasterMk cId="315735099" sldId="2147483648"/>
        </pc:sldMasterMkLst>
        <pc:sldLayoutChg chg="delSp mod">
          <pc:chgData name="Marleen Galligan" userId="bd67b5f5-f97a-4eb7-af76-c46838d2311a" providerId="ADAL" clId="{98241597-CE19-47A6-BB74-A0FFB4BC8BBA}" dt="2022-09-01T04:17:28.686" v="257" actId="478"/>
          <pc:sldLayoutMkLst>
            <pc:docMk/>
            <pc:sldMasterMk cId="315735099" sldId="2147483648"/>
            <pc:sldLayoutMk cId="2494135337" sldId="2147483650"/>
          </pc:sldLayoutMkLst>
          <pc:picChg chg="del">
            <ac:chgData name="Marleen Galligan" userId="bd67b5f5-f97a-4eb7-af76-c46838d2311a" providerId="ADAL" clId="{98241597-CE19-47A6-BB74-A0FFB4BC8BBA}" dt="2022-09-01T04:17:28.686" v="257" actId="478"/>
            <ac:picMkLst>
              <pc:docMk/>
              <pc:sldMasterMk cId="315735099" sldId="2147483648"/>
              <pc:sldLayoutMk cId="2494135337" sldId="2147483650"/>
              <ac:picMk id="10" creationId="{D42EA08C-023D-449E-94BB-8B2555157E06}"/>
            </ac:picMkLst>
          </pc:picChg>
        </pc:sldLayoutChg>
        <pc:sldLayoutChg chg="del">
          <pc:chgData name="Marleen Galligan" userId="bd67b5f5-f97a-4eb7-af76-c46838d2311a" providerId="ADAL" clId="{98241597-CE19-47A6-BB74-A0FFB4BC8BBA}" dt="2022-09-01T04:14:59.180" v="1" actId="47"/>
          <pc:sldLayoutMkLst>
            <pc:docMk/>
            <pc:sldMasterMk cId="315735099" sldId="2147483648"/>
            <pc:sldLayoutMk cId="1028243560" sldId="2147483658"/>
          </pc:sldLayoutMkLst>
        </pc:sldLayoutChg>
      </pc:sldMasterChg>
    </pc:docChg>
  </pc:docChgLst>
  <pc:docChgLst>
    <pc:chgData name="Jennifer Lauder" userId="f6d0f560-ca8d-4952-ab60-531b504a912d" providerId="ADAL" clId="{017386FC-68E8-4088-AADC-B85C22F69051}"/>
    <pc:docChg chg="undo custSel addSld delSld modSld sldOrd">
      <pc:chgData name="Jennifer Lauder" userId="f6d0f560-ca8d-4952-ab60-531b504a912d" providerId="ADAL" clId="{017386FC-68E8-4088-AADC-B85C22F69051}" dt="2022-08-16T01:41:20.883" v="517" actId="20577"/>
      <pc:docMkLst>
        <pc:docMk/>
      </pc:docMkLst>
      <pc:sldChg chg="ord modNotesTx">
        <pc:chgData name="Jennifer Lauder" userId="f6d0f560-ca8d-4952-ab60-531b504a912d" providerId="ADAL" clId="{017386FC-68E8-4088-AADC-B85C22F69051}" dt="2022-08-16T01:41:20.883" v="517" actId="20577"/>
        <pc:sldMkLst>
          <pc:docMk/>
          <pc:sldMk cId="2391714204" sldId="256"/>
        </pc:sldMkLst>
      </pc:sldChg>
      <pc:sldChg chg="addSp delSp modSp mod">
        <pc:chgData name="Jennifer Lauder" userId="f6d0f560-ca8d-4952-ab60-531b504a912d" providerId="ADAL" clId="{017386FC-68E8-4088-AADC-B85C22F69051}" dt="2022-08-16T01:23:50.843" v="28" actId="478"/>
        <pc:sldMkLst>
          <pc:docMk/>
          <pc:sldMk cId="1707488328" sldId="267"/>
        </pc:sldMkLst>
        <pc:spChg chg="del mod">
          <ac:chgData name="Jennifer Lauder" userId="f6d0f560-ca8d-4952-ab60-531b504a912d" providerId="ADAL" clId="{017386FC-68E8-4088-AADC-B85C22F69051}" dt="2022-08-16T01:23:28.643" v="25" actId="478"/>
          <ac:spMkLst>
            <pc:docMk/>
            <pc:sldMk cId="1707488328" sldId="267"/>
            <ac:spMk id="3" creationId="{73DD55B1-B7D4-084C-926E-B20D560A0B2B}"/>
          </ac:spMkLst>
        </pc:spChg>
        <pc:spChg chg="add del mod">
          <ac:chgData name="Jennifer Lauder" userId="f6d0f560-ca8d-4952-ab60-531b504a912d" providerId="ADAL" clId="{017386FC-68E8-4088-AADC-B85C22F69051}" dt="2022-08-16T01:23:50.843" v="28" actId="478"/>
          <ac:spMkLst>
            <pc:docMk/>
            <pc:sldMk cId="1707488328" sldId="267"/>
            <ac:spMk id="11" creationId="{F678C40C-875B-4AD1-3AB9-0A63D228A172}"/>
          </ac:spMkLst>
        </pc:spChg>
        <pc:picChg chg="add del mod ord">
          <ac:chgData name="Jennifer Lauder" userId="f6d0f560-ca8d-4952-ab60-531b504a912d" providerId="ADAL" clId="{017386FC-68E8-4088-AADC-B85C22F69051}" dt="2022-08-16T01:22:45.910" v="20" actId="478"/>
          <ac:picMkLst>
            <pc:docMk/>
            <pc:sldMk cId="1707488328" sldId="267"/>
            <ac:picMk id="4" creationId="{6465E3DF-746B-FC21-0099-8C9B205D2B04}"/>
          </ac:picMkLst>
        </pc:picChg>
        <pc:picChg chg="del">
          <ac:chgData name="Jennifer Lauder" userId="f6d0f560-ca8d-4952-ab60-531b504a912d" providerId="ADAL" clId="{017386FC-68E8-4088-AADC-B85C22F69051}" dt="2022-08-16T01:21:42.098" v="0" actId="478"/>
          <ac:picMkLst>
            <pc:docMk/>
            <pc:sldMk cId="1707488328" sldId="267"/>
            <ac:picMk id="6" creationId="{6033743B-679D-4BFA-8617-3B6924DF3E7E}"/>
          </ac:picMkLst>
        </pc:picChg>
        <pc:picChg chg="mod">
          <ac:chgData name="Jennifer Lauder" userId="f6d0f560-ca8d-4952-ab60-531b504a912d" providerId="ADAL" clId="{017386FC-68E8-4088-AADC-B85C22F69051}" dt="2022-08-16T01:23:32.468" v="26" actId="1076"/>
          <ac:picMkLst>
            <pc:docMk/>
            <pc:sldMk cId="1707488328" sldId="267"/>
            <ac:picMk id="7" creationId="{13BB9B3F-9A6F-41AA-870D-7805FA9C621D}"/>
          </ac:picMkLst>
        </pc:picChg>
        <pc:picChg chg="del">
          <ac:chgData name="Jennifer Lauder" userId="f6d0f560-ca8d-4952-ab60-531b504a912d" providerId="ADAL" clId="{017386FC-68E8-4088-AADC-B85C22F69051}" dt="2022-08-16T01:22:08.592" v="13" actId="478"/>
          <ac:picMkLst>
            <pc:docMk/>
            <pc:sldMk cId="1707488328" sldId="267"/>
            <ac:picMk id="8" creationId="{9120C331-FD41-4E98-918D-7DEC69F778B8}"/>
          </ac:picMkLst>
        </pc:picChg>
        <pc:picChg chg="add mod ord">
          <ac:chgData name="Jennifer Lauder" userId="f6d0f560-ca8d-4952-ab60-531b504a912d" providerId="ADAL" clId="{017386FC-68E8-4088-AADC-B85C22F69051}" dt="2022-08-16T01:23:24.810" v="24" actId="167"/>
          <ac:picMkLst>
            <pc:docMk/>
            <pc:sldMk cId="1707488328" sldId="267"/>
            <ac:picMk id="9" creationId="{F31E17A8-966B-76A1-22E7-677D3175DB93}"/>
          </ac:picMkLst>
        </pc:picChg>
      </pc:sldChg>
      <pc:sldChg chg="addSp modSp mod">
        <pc:chgData name="Jennifer Lauder" userId="f6d0f560-ca8d-4952-ab60-531b504a912d" providerId="ADAL" clId="{017386FC-68E8-4088-AADC-B85C22F69051}" dt="2022-08-16T01:25:32.265" v="35" actId="1076"/>
        <pc:sldMkLst>
          <pc:docMk/>
          <pc:sldMk cId="109782300" sldId="281"/>
        </pc:sldMkLst>
        <pc:spChg chg="add mod">
          <ac:chgData name="Jennifer Lauder" userId="f6d0f560-ca8d-4952-ab60-531b504a912d" providerId="ADAL" clId="{017386FC-68E8-4088-AADC-B85C22F69051}" dt="2022-08-16T01:25:32.265" v="35" actId="1076"/>
          <ac:spMkLst>
            <pc:docMk/>
            <pc:sldMk cId="109782300" sldId="281"/>
            <ac:spMk id="4" creationId="{379E8759-5828-D461-8A27-A5C97874A88F}"/>
          </ac:spMkLst>
        </pc:spChg>
      </pc:sldChg>
      <pc:sldChg chg="addSp modSp mod">
        <pc:chgData name="Jennifer Lauder" userId="f6d0f560-ca8d-4952-ab60-531b504a912d" providerId="ADAL" clId="{017386FC-68E8-4088-AADC-B85C22F69051}" dt="2022-08-16T01:29:09.359" v="202" actId="20577"/>
        <pc:sldMkLst>
          <pc:docMk/>
          <pc:sldMk cId="1702905272" sldId="298"/>
        </pc:sldMkLst>
        <pc:spChg chg="add mod">
          <ac:chgData name="Jennifer Lauder" userId="f6d0f560-ca8d-4952-ab60-531b504a912d" providerId="ADAL" clId="{017386FC-68E8-4088-AADC-B85C22F69051}" dt="2022-08-16T01:29:09.359" v="202" actId="20577"/>
          <ac:spMkLst>
            <pc:docMk/>
            <pc:sldMk cId="1702905272" sldId="298"/>
            <ac:spMk id="2" creationId="{990DA172-F887-85C1-7DF6-32D5867A803F}"/>
          </ac:spMkLst>
        </pc:spChg>
        <pc:spChg chg="mod">
          <ac:chgData name="Jennifer Lauder" userId="f6d0f560-ca8d-4952-ab60-531b504a912d" providerId="ADAL" clId="{017386FC-68E8-4088-AADC-B85C22F69051}" dt="2022-08-16T01:28:06.575" v="101" actId="20577"/>
          <ac:spMkLst>
            <pc:docMk/>
            <pc:sldMk cId="1702905272" sldId="298"/>
            <ac:spMk id="3" creationId="{8B3A2CFC-2A87-4E9C-B1E0-B8970D1B687B}"/>
          </ac:spMkLst>
        </pc:spChg>
        <pc:spChg chg="add mod">
          <ac:chgData name="Jennifer Lauder" userId="f6d0f560-ca8d-4952-ab60-531b504a912d" providerId="ADAL" clId="{017386FC-68E8-4088-AADC-B85C22F69051}" dt="2022-08-16T01:25:40.617" v="38"/>
          <ac:spMkLst>
            <pc:docMk/>
            <pc:sldMk cId="1702905272" sldId="298"/>
            <ac:spMk id="6" creationId="{C7797BA7-EA06-5C1F-9D9B-5456133908F0}"/>
          </ac:spMkLst>
        </pc:spChg>
        <pc:spChg chg="mod">
          <ac:chgData name="Jennifer Lauder" userId="f6d0f560-ca8d-4952-ab60-531b504a912d" providerId="ADAL" clId="{017386FC-68E8-4088-AADC-B85C22F69051}" dt="2022-08-16T01:28:47.816" v="181" actId="20577"/>
          <ac:spMkLst>
            <pc:docMk/>
            <pc:sldMk cId="1702905272" sldId="298"/>
            <ac:spMk id="14" creationId="{3BB6704C-E554-4137-94FC-1CA3E7B7C442}"/>
          </ac:spMkLst>
        </pc:spChg>
      </pc:sldChg>
      <pc:sldChg chg="addSp modSp mod">
        <pc:chgData name="Jennifer Lauder" userId="f6d0f560-ca8d-4952-ab60-531b504a912d" providerId="ADAL" clId="{017386FC-68E8-4088-AADC-B85C22F69051}" dt="2022-08-16T01:39:48.104" v="457" actId="20577"/>
        <pc:sldMkLst>
          <pc:docMk/>
          <pc:sldMk cId="2555758883" sldId="301"/>
        </pc:sldMkLst>
        <pc:spChg chg="add mod">
          <ac:chgData name="Jennifer Lauder" userId="f6d0f560-ca8d-4952-ab60-531b504a912d" providerId="ADAL" clId="{017386FC-68E8-4088-AADC-B85C22F69051}" dt="2022-08-16T01:39:48.104" v="457" actId="20577"/>
          <ac:spMkLst>
            <pc:docMk/>
            <pc:sldMk cId="2555758883" sldId="301"/>
            <ac:spMk id="4" creationId="{16680481-160F-8EF8-9E5A-915DD28AFDBF}"/>
          </ac:spMkLst>
        </pc:spChg>
        <pc:spChg chg="add mod">
          <ac:chgData name="Jennifer Lauder" userId="f6d0f560-ca8d-4952-ab60-531b504a912d" providerId="ADAL" clId="{017386FC-68E8-4088-AADC-B85C22F69051}" dt="2022-08-16T01:26:20.043" v="44"/>
          <ac:spMkLst>
            <pc:docMk/>
            <pc:sldMk cId="2555758883" sldId="301"/>
            <ac:spMk id="5" creationId="{88AE3131-1A30-70FC-55A8-89571D5E7833}"/>
          </ac:spMkLst>
        </pc:spChg>
      </pc:sldChg>
      <pc:sldChg chg="addSp modSp mod">
        <pc:chgData name="Jennifer Lauder" userId="f6d0f560-ca8d-4952-ab60-531b504a912d" providerId="ADAL" clId="{017386FC-68E8-4088-AADC-B85C22F69051}" dt="2022-08-16T01:30:37.003" v="273" actId="1076"/>
        <pc:sldMkLst>
          <pc:docMk/>
          <pc:sldMk cId="4028790580" sldId="310"/>
        </pc:sldMkLst>
        <pc:spChg chg="mod">
          <ac:chgData name="Jennifer Lauder" userId="f6d0f560-ca8d-4952-ab60-531b504a912d" providerId="ADAL" clId="{017386FC-68E8-4088-AADC-B85C22F69051}" dt="2022-08-16T01:30:00.223" v="229" actId="20577"/>
          <ac:spMkLst>
            <pc:docMk/>
            <pc:sldMk cId="4028790580" sldId="310"/>
            <ac:spMk id="2" creationId="{F064C5F1-38F1-41BE-B7C1-B9D15343B6BA}"/>
          </ac:spMkLst>
        </pc:spChg>
        <pc:spChg chg="mod">
          <ac:chgData name="Jennifer Lauder" userId="f6d0f560-ca8d-4952-ab60-531b504a912d" providerId="ADAL" clId="{017386FC-68E8-4088-AADC-B85C22F69051}" dt="2022-08-16T01:30:23.275" v="271" actId="20577"/>
          <ac:spMkLst>
            <pc:docMk/>
            <pc:sldMk cId="4028790580" sldId="310"/>
            <ac:spMk id="13" creationId="{860A6262-638E-4FFC-9B42-FB4950774645}"/>
          </ac:spMkLst>
        </pc:spChg>
        <pc:spChg chg="mod">
          <ac:chgData name="Jennifer Lauder" userId="f6d0f560-ca8d-4952-ab60-531b504a912d" providerId="ADAL" clId="{017386FC-68E8-4088-AADC-B85C22F69051}" dt="2022-08-16T01:29:36.281" v="222" actId="20577"/>
          <ac:spMkLst>
            <pc:docMk/>
            <pc:sldMk cId="4028790580" sldId="310"/>
            <ac:spMk id="14" creationId="{7E6B74DB-F9ED-436B-A51F-778CE04F9741}"/>
          </ac:spMkLst>
        </pc:spChg>
        <pc:spChg chg="mod">
          <ac:chgData name="Jennifer Lauder" userId="f6d0f560-ca8d-4952-ab60-531b504a912d" providerId="ADAL" clId="{017386FC-68E8-4088-AADC-B85C22F69051}" dt="2022-08-16T01:30:34.551" v="272" actId="1076"/>
          <ac:spMkLst>
            <pc:docMk/>
            <pc:sldMk cId="4028790580" sldId="310"/>
            <ac:spMk id="15" creationId="{9246628D-6CF1-405F-85AE-922012C902B8}"/>
          </ac:spMkLst>
        </pc:spChg>
        <pc:spChg chg="add mod">
          <ac:chgData name="Jennifer Lauder" userId="f6d0f560-ca8d-4952-ab60-531b504a912d" providerId="ADAL" clId="{017386FC-68E8-4088-AADC-B85C22F69051}" dt="2022-08-16T01:25:42.741" v="39"/>
          <ac:spMkLst>
            <pc:docMk/>
            <pc:sldMk cId="4028790580" sldId="310"/>
            <ac:spMk id="16" creationId="{E5DDDC0F-3D45-5CBA-C05E-441E7A7B78BD}"/>
          </ac:spMkLst>
        </pc:spChg>
        <pc:spChg chg="mod">
          <ac:chgData name="Jennifer Lauder" userId="f6d0f560-ca8d-4952-ab60-531b504a912d" providerId="ADAL" clId="{017386FC-68E8-4088-AADC-B85C22F69051}" dt="2022-08-16T01:30:37.003" v="273" actId="1076"/>
          <ac:spMkLst>
            <pc:docMk/>
            <pc:sldMk cId="4028790580" sldId="310"/>
            <ac:spMk id="19" creationId="{E8D23166-51D0-4FAB-811A-AC5C276B3815}"/>
          </ac:spMkLst>
        </pc:spChg>
      </pc:sldChg>
      <pc:sldChg chg="addSp modSp">
        <pc:chgData name="Jennifer Lauder" userId="f6d0f560-ca8d-4952-ab60-531b504a912d" providerId="ADAL" clId="{017386FC-68E8-4088-AADC-B85C22F69051}" dt="2022-08-16T01:40:06.992" v="458"/>
        <pc:sldMkLst>
          <pc:docMk/>
          <pc:sldMk cId="2418856526" sldId="311"/>
        </pc:sldMkLst>
        <pc:spChg chg="add mod">
          <ac:chgData name="Jennifer Lauder" userId="f6d0f560-ca8d-4952-ab60-531b504a912d" providerId="ADAL" clId="{017386FC-68E8-4088-AADC-B85C22F69051}" dt="2022-08-16T01:26:21.778" v="45"/>
          <ac:spMkLst>
            <pc:docMk/>
            <pc:sldMk cId="2418856526" sldId="311"/>
            <ac:spMk id="6" creationId="{B11B6191-DFA0-B3BE-D86E-90BEEEBDB8F0}"/>
          </ac:spMkLst>
        </pc:spChg>
        <pc:spChg chg="add mod">
          <ac:chgData name="Jennifer Lauder" userId="f6d0f560-ca8d-4952-ab60-531b504a912d" providerId="ADAL" clId="{017386FC-68E8-4088-AADC-B85C22F69051}" dt="2022-08-16T01:40:06.992" v="458"/>
          <ac:spMkLst>
            <pc:docMk/>
            <pc:sldMk cId="2418856526" sldId="311"/>
            <ac:spMk id="8" creationId="{373E8BAB-D1B8-E25E-3135-BEB750A31191}"/>
          </ac:spMkLst>
        </pc:spChg>
      </pc:sldChg>
      <pc:sldChg chg="addSp modSp">
        <pc:chgData name="Jennifer Lauder" userId="f6d0f560-ca8d-4952-ab60-531b504a912d" providerId="ADAL" clId="{017386FC-68E8-4088-AADC-B85C22F69051}" dt="2022-08-16T01:40:10.333" v="459"/>
        <pc:sldMkLst>
          <pc:docMk/>
          <pc:sldMk cId="4113837141" sldId="312"/>
        </pc:sldMkLst>
        <pc:spChg chg="add mod">
          <ac:chgData name="Jennifer Lauder" userId="f6d0f560-ca8d-4952-ab60-531b504a912d" providerId="ADAL" clId="{017386FC-68E8-4088-AADC-B85C22F69051}" dt="2022-08-16T01:26:23.479" v="46"/>
          <ac:spMkLst>
            <pc:docMk/>
            <pc:sldMk cId="4113837141" sldId="312"/>
            <ac:spMk id="5" creationId="{75076A87-D93D-0678-7C5A-6B0CADA384BC}"/>
          </ac:spMkLst>
        </pc:spChg>
        <pc:spChg chg="add mod">
          <ac:chgData name="Jennifer Lauder" userId="f6d0f560-ca8d-4952-ab60-531b504a912d" providerId="ADAL" clId="{017386FC-68E8-4088-AADC-B85C22F69051}" dt="2022-08-16T01:40:10.333" v="459"/>
          <ac:spMkLst>
            <pc:docMk/>
            <pc:sldMk cId="4113837141" sldId="312"/>
            <ac:spMk id="6" creationId="{269D2B6A-2F99-288C-955C-3AB12D914BFC}"/>
          </ac:spMkLst>
        </pc:spChg>
      </pc:sldChg>
      <pc:sldChg chg="addSp modSp mod">
        <pc:chgData name="Jennifer Lauder" userId="f6d0f560-ca8d-4952-ab60-531b504a912d" providerId="ADAL" clId="{017386FC-68E8-4088-AADC-B85C22F69051}" dt="2022-08-16T01:34:36.571" v="390" actId="404"/>
        <pc:sldMkLst>
          <pc:docMk/>
          <pc:sldMk cId="3347916524" sldId="313"/>
        </pc:sldMkLst>
        <pc:spChg chg="mod">
          <ac:chgData name="Jennifer Lauder" userId="f6d0f560-ca8d-4952-ab60-531b504a912d" providerId="ADAL" clId="{017386FC-68E8-4088-AADC-B85C22F69051}" dt="2022-08-16T01:34:36.571" v="390" actId="404"/>
          <ac:spMkLst>
            <pc:docMk/>
            <pc:sldMk cId="3347916524" sldId="313"/>
            <ac:spMk id="3" creationId="{D717F20F-7C12-4920-8E0E-814CDC1CCB48}"/>
          </ac:spMkLst>
        </pc:spChg>
        <pc:spChg chg="add mod ord">
          <ac:chgData name="Jennifer Lauder" userId="f6d0f560-ca8d-4952-ab60-531b504a912d" providerId="ADAL" clId="{017386FC-68E8-4088-AADC-B85C22F69051}" dt="2022-08-16T01:32:12.501" v="359" actId="167"/>
          <ac:spMkLst>
            <pc:docMk/>
            <pc:sldMk cId="3347916524" sldId="313"/>
            <ac:spMk id="21" creationId="{2D9EABED-330D-23AF-53F0-FBC75AF735A8}"/>
          </ac:spMkLst>
        </pc:spChg>
      </pc:sldChg>
      <pc:sldChg chg="del">
        <pc:chgData name="Jennifer Lauder" userId="f6d0f560-ca8d-4952-ab60-531b504a912d" providerId="ADAL" clId="{017386FC-68E8-4088-AADC-B85C22F69051}" dt="2022-08-16T01:24:48.085" v="31" actId="2696"/>
        <pc:sldMkLst>
          <pc:docMk/>
          <pc:sldMk cId="3063469835" sldId="314"/>
        </pc:sldMkLst>
      </pc:sldChg>
      <pc:sldChg chg="addSp modSp">
        <pc:chgData name="Jennifer Lauder" userId="f6d0f560-ca8d-4952-ab60-531b504a912d" providerId="ADAL" clId="{017386FC-68E8-4088-AADC-B85C22F69051}" dt="2022-08-16T01:40:22.955" v="460"/>
        <pc:sldMkLst>
          <pc:docMk/>
          <pc:sldMk cId="644917989" sldId="315"/>
        </pc:sldMkLst>
        <pc:spChg chg="add mod">
          <ac:chgData name="Jennifer Lauder" userId="f6d0f560-ca8d-4952-ab60-531b504a912d" providerId="ADAL" clId="{017386FC-68E8-4088-AADC-B85C22F69051}" dt="2022-08-16T01:26:25.801" v="47"/>
          <ac:spMkLst>
            <pc:docMk/>
            <pc:sldMk cId="644917989" sldId="315"/>
            <ac:spMk id="8" creationId="{E1F45E71-E9E6-6E69-2262-7AA3759D53C5}"/>
          </ac:spMkLst>
        </pc:spChg>
        <pc:spChg chg="add mod">
          <ac:chgData name="Jennifer Lauder" userId="f6d0f560-ca8d-4952-ab60-531b504a912d" providerId="ADAL" clId="{017386FC-68E8-4088-AADC-B85C22F69051}" dt="2022-08-16T01:40:22.955" v="460"/>
          <ac:spMkLst>
            <pc:docMk/>
            <pc:sldMk cId="644917989" sldId="315"/>
            <ac:spMk id="9" creationId="{3505DEE0-9D11-6B9A-91A2-7B42156A46B3}"/>
          </ac:spMkLst>
        </pc:spChg>
      </pc:sldChg>
      <pc:sldChg chg="addSp modSp mod">
        <pc:chgData name="Jennifer Lauder" userId="f6d0f560-ca8d-4952-ab60-531b504a912d" providerId="ADAL" clId="{017386FC-68E8-4088-AADC-B85C22F69051}" dt="2022-08-16T01:36:51.974" v="410" actId="20577"/>
        <pc:sldMkLst>
          <pc:docMk/>
          <pc:sldMk cId="24404658" sldId="316"/>
        </pc:sldMkLst>
        <pc:spChg chg="mod">
          <ac:chgData name="Jennifer Lauder" userId="f6d0f560-ca8d-4952-ab60-531b504a912d" providerId="ADAL" clId="{017386FC-68E8-4088-AADC-B85C22F69051}" dt="2022-08-16T01:36:51.974" v="410" actId="20577"/>
          <ac:spMkLst>
            <pc:docMk/>
            <pc:sldMk cId="24404658" sldId="316"/>
            <ac:spMk id="3" creationId="{D717F20F-7C12-4920-8E0E-814CDC1CCB48}"/>
          </ac:spMkLst>
        </pc:spChg>
        <pc:spChg chg="add mod ord">
          <ac:chgData name="Jennifer Lauder" userId="f6d0f560-ca8d-4952-ab60-531b504a912d" providerId="ADAL" clId="{017386FC-68E8-4088-AADC-B85C22F69051}" dt="2022-08-16T01:33:08.420" v="361" actId="167"/>
          <ac:spMkLst>
            <pc:docMk/>
            <pc:sldMk cId="24404658" sldId="316"/>
            <ac:spMk id="30" creationId="{E78879E0-0841-94F1-B187-91ECF2405E9E}"/>
          </ac:spMkLst>
        </pc:spChg>
      </pc:sldChg>
      <pc:sldChg chg="addSp modSp modNotesTx">
        <pc:chgData name="Jennifer Lauder" userId="f6d0f560-ca8d-4952-ab60-531b504a912d" providerId="ADAL" clId="{017386FC-68E8-4088-AADC-B85C22F69051}" dt="2022-08-16T01:27:57.994" v="88" actId="20577"/>
        <pc:sldMkLst>
          <pc:docMk/>
          <pc:sldMk cId="4046556749" sldId="317"/>
        </pc:sldMkLst>
        <pc:spChg chg="add mod">
          <ac:chgData name="Jennifer Lauder" userId="f6d0f560-ca8d-4952-ab60-531b504a912d" providerId="ADAL" clId="{017386FC-68E8-4088-AADC-B85C22F69051}" dt="2022-08-16T01:25:38.656" v="37"/>
          <ac:spMkLst>
            <pc:docMk/>
            <pc:sldMk cId="4046556749" sldId="317"/>
            <ac:spMk id="6" creationId="{344B8AC0-99BE-1C86-9D64-A8BFCFC802E9}"/>
          </ac:spMkLst>
        </pc:spChg>
      </pc:sldChg>
      <pc:sldChg chg="addSp modSp">
        <pc:chgData name="Jennifer Lauder" userId="f6d0f560-ca8d-4952-ab60-531b504a912d" providerId="ADAL" clId="{017386FC-68E8-4088-AADC-B85C22F69051}" dt="2022-08-16T01:25:36.818" v="36"/>
        <pc:sldMkLst>
          <pc:docMk/>
          <pc:sldMk cId="3706192236" sldId="318"/>
        </pc:sldMkLst>
        <pc:spChg chg="add mod">
          <ac:chgData name="Jennifer Lauder" userId="f6d0f560-ca8d-4952-ab60-531b504a912d" providerId="ADAL" clId="{017386FC-68E8-4088-AADC-B85C22F69051}" dt="2022-08-16T01:25:36.818" v="36"/>
          <ac:spMkLst>
            <pc:docMk/>
            <pc:sldMk cId="3706192236" sldId="318"/>
            <ac:spMk id="9" creationId="{C8397D0D-9E8A-2786-E5FD-E43889297E59}"/>
          </ac:spMkLst>
        </pc:spChg>
      </pc:sldChg>
      <pc:sldChg chg="addSp delSp modSp mod">
        <pc:chgData name="Jennifer Lauder" userId="f6d0f560-ca8d-4952-ab60-531b504a912d" providerId="ADAL" clId="{017386FC-68E8-4088-AADC-B85C22F69051}" dt="2022-08-16T01:31:33.082" v="337" actId="478"/>
        <pc:sldMkLst>
          <pc:docMk/>
          <pc:sldMk cId="1487182999" sldId="319"/>
        </pc:sldMkLst>
        <pc:spChg chg="mod">
          <ac:chgData name="Jennifer Lauder" userId="f6d0f560-ca8d-4952-ab60-531b504a912d" providerId="ADAL" clId="{017386FC-68E8-4088-AADC-B85C22F69051}" dt="2022-08-16T01:31:31.138" v="336" actId="20577"/>
          <ac:spMkLst>
            <pc:docMk/>
            <pc:sldMk cId="1487182999" sldId="319"/>
            <ac:spMk id="2" creationId="{F064C5F1-38F1-41BE-B7C1-B9D15343B6BA}"/>
          </ac:spMkLst>
        </pc:spChg>
        <pc:spChg chg="add mod">
          <ac:chgData name="Jennifer Lauder" userId="f6d0f560-ca8d-4952-ab60-531b504a912d" providerId="ADAL" clId="{017386FC-68E8-4088-AADC-B85C22F69051}" dt="2022-08-16T01:25:45.079" v="40"/>
          <ac:spMkLst>
            <pc:docMk/>
            <pc:sldMk cId="1487182999" sldId="319"/>
            <ac:spMk id="7" creationId="{842A3E09-51A7-B1A9-C667-30148B4CEC04}"/>
          </ac:spMkLst>
        </pc:spChg>
        <pc:spChg chg="del">
          <ac:chgData name="Jennifer Lauder" userId="f6d0f560-ca8d-4952-ab60-531b504a912d" providerId="ADAL" clId="{017386FC-68E8-4088-AADC-B85C22F69051}" dt="2022-08-16T01:30:53.935" v="276" actId="478"/>
          <ac:spMkLst>
            <pc:docMk/>
            <pc:sldMk cId="1487182999" sldId="319"/>
            <ac:spMk id="13" creationId="{860A6262-638E-4FFC-9B42-FB4950774645}"/>
          </ac:spMkLst>
        </pc:spChg>
        <pc:spChg chg="del mod">
          <ac:chgData name="Jennifer Lauder" userId="f6d0f560-ca8d-4952-ab60-531b504a912d" providerId="ADAL" clId="{017386FC-68E8-4088-AADC-B85C22F69051}" dt="2022-08-16T01:30:50.538" v="275" actId="478"/>
          <ac:spMkLst>
            <pc:docMk/>
            <pc:sldMk cId="1487182999" sldId="319"/>
            <ac:spMk id="14" creationId="{7E6B74DB-F9ED-436B-A51F-778CE04F9741}"/>
          </ac:spMkLst>
        </pc:spChg>
        <pc:picChg chg="del">
          <ac:chgData name="Jennifer Lauder" userId="f6d0f560-ca8d-4952-ab60-531b504a912d" providerId="ADAL" clId="{017386FC-68E8-4088-AADC-B85C22F69051}" dt="2022-08-16T01:31:33.082" v="337" actId="478"/>
          <ac:picMkLst>
            <pc:docMk/>
            <pc:sldMk cId="1487182999" sldId="319"/>
            <ac:picMk id="5" creationId="{93A2410F-274F-4421-B019-B8D567723802}"/>
          </ac:picMkLst>
        </pc:picChg>
      </pc:sldChg>
      <pc:sldChg chg="addSp modSp modNotesTx">
        <pc:chgData name="Jennifer Lauder" userId="f6d0f560-ca8d-4952-ab60-531b504a912d" providerId="ADAL" clId="{017386FC-68E8-4088-AADC-B85C22F69051}" dt="2022-08-16T01:31:50.157" v="357" actId="20577"/>
        <pc:sldMkLst>
          <pc:docMk/>
          <pc:sldMk cId="3791901535" sldId="320"/>
        </pc:sldMkLst>
        <pc:spChg chg="add mod">
          <ac:chgData name="Jennifer Lauder" userId="f6d0f560-ca8d-4952-ab60-531b504a912d" providerId="ADAL" clId="{017386FC-68E8-4088-AADC-B85C22F69051}" dt="2022-08-16T01:25:47.862" v="41"/>
          <ac:spMkLst>
            <pc:docMk/>
            <pc:sldMk cId="3791901535" sldId="320"/>
            <ac:spMk id="4" creationId="{19D1232E-9C1C-F838-A36F-72D44B50AD75}"/>
          </ac:spMkLst>
        </pc:spChg>
      </pc:sldChg>
      <pc:sldChg chg="addSp modSp mod modShow">
        <pc:chgData name="Jennifer Lauder" userId="f6d0f560-ca8d-4952-ab60-531b504a912d" providerId="ADAL" clId="{017386FC-68E8-4088-AADC-B85C22F69051}" dt="2022-08-16T01:40:34.866" v="461" actId="729"/>
        <pc:sldMkLst>
          <pc:docMk/>
          <pc:sldMk cId="381058719" sldId="323"/>
        </pc:sldMkLst>
        <pc:spChg chg="add mod ord">
          <ac:chgData name="Jennifer Lauder" userId="f6d0f560-ca8d-4952-ab60-531b504a912d" providerId="ADAL" clId="{017386FC-68E8-4088-AADC-B85C22F69051}" dt="2022-08-16T01:26:32.168" v="49" actId="167"/>
          <ac:spMkLst>
            <pc:docMk/>
            <pc:sldMk cId="381058719" sldId="323"/>
            <ac:spMk id="9" creationId="{F8DB2589-46A0-4A2B-9D75-9E0450119B80}"/>
          </ac:spMkLst>
        </pc:spChg>
      </pc:sldChg>
      <pc:sldChg chg="addSp modSp mod modShow">
        <pc:chgData name="Jennifer Lauder" userId="f6d0f560-ca8d-4952-ab60-531b504a912d" providerId="ADAL" clId="{017386FC-68E8-4088-AADC-B85C22F69051}" dt="2022-08-16T01:40:42.090" v="462" actId="729"/>
        <pc:sldMkLst>
          <pc:docMk/>
          <pc:sldMk cId="1483064866" sldId="324"/>
        </pc:sldMkLst>
        <pc:spChg chg="add mod ord">
          <ac:chgData name="Jennifer Lauder" userId="f6d0f560-ca8d-4952-ab60-531b504a912d" providerId="ADAL" clId="{017386FC-68E8-4088-AADC-B85C22F69051}" dt="2022-08-16T01:26:38.654" v="51" actId="167"/>
          <ac:spMkLst>
            <pc:docMk/>
            <pc:sldMk cId="1483064866" sldId="324"/>
            <ac:spMk id="5" creationId="{62E7E976-19CE-91F1-E357-75F023FAADD7}"/>
          </ac:spMkLst>
        </pc:spChg>
      </pc:sldChg>
      <pc:sldChg chg="mod modShow">
        <pc:chgData name="Jennifer Lauder" userId="f6d0f560-ca8d-4952-ab60-531b504a912d" providerId="ADAL" clId="{017386FC-68E8-4088-AADC-B85C22F69051}" dt="2022-08-16T01:40:47.533" v="463" actId="729"/>
        <pc:sldMkLst>
          <pc:docMk/>
          <pc:sldMk cId="2999126025" sldId="325"/>
        </pc:sldMkLst>
      </pc:sldChg>
      <pc:sldChg chg="addSp modSp add del mod modShow">
        <pc:chgData name="Jennifer Lauder" userId="f6d0f560-ca8d-4952-ab60-531b504a912d" providerId="ADAL" clId="{017386FC-68E8-4088-AADC-B85C22F69051}" dt="2022-08-16T01:41:04.096" v="466" actId="729"/>
        <pc:sldMkLst>
          <pc:docMk/>
          <pc:sldMk cId="2314033930" sldId="326"/>
        </pc:sldMkLst>
        <pc:spChg chg="add mod ord">
          <ac:chgData name="Jennifer Lauder" userId="f6d0f560-ca8d-4952-ab60-531b504a912d" providerId="ADAL" clId="{017386FC-68E8-4088-AADC-B85C22F69051}" dt="2022-08-16T01:26:43.984" v="53" actId="167"/>
          <ac:spMkLst>
            <pc:docMk/>
            <pc:sldMk cId="2314033930" sldId="326"/>
            <ac:spMk id="6" creationId="{4EC3A111-A89A-B14B-6379-3D004C3EB331}"/>
          </ac:spMkLst>
        </pc:spChg>
      </pc:sldChg>
      <pc:sldChg chg="add del">
        <pc:chgData name="Jennifer Lauder" userId="f6d0f560-ca8d-4952-ab60-531b504a912d" providerId="ADAL" clId="{017386FC-68E8-4088-AADC-B85C22F69051}" dt="2022-08-16T01:26:08.099" v="43"/>
        <pc:sldMkLst>
          <pc:docMk/>
          <pc:sldMk cId="2574638356" sldId="3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535DD-3545-464D-A947-604987ABA0B1}" type="datetimeFigureOut">
              <a:rPr lang="en-AU" smtClean="0"/>
              <a:t>5/09/2022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CEEEB-4E20-4ED5-A3FB-54F0299B145C}" type="slidenum">
              <a:rPr lang="en-AU" smtClean="0"/>
              <a:t>‹#›</a:t>
            </a:fld>
            <a:endParaRPr lang="en-AU"/>
          </a:p>
        </p:txBody>
      </p:sp>
    </p:spTree>
    <p:extLst>
      <p:ext uri="{BB962C8B-B14F-4D97-AF65-F5344CB8AC3E}">
        <p14:creationId xmlns:p14="http://schemas.microsoft.com/office/powerpoint/2010/main" val="121377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presentation to present about your employee referral program and Care Friends to your Champions. Change it as you see fit. Suggested notes are included for most slides. Information between square brackets is FYI. The hash symbol # signifies a “click” in the presentation.]</a:t>
            </a:r>
          </a:p>
        </p:txBody>
      </p:sp>
      <p:sp>
        <p:nvSpPr>
          <p:cNvPr id="4" name="Slide Number Placeholder 3"/>
          <p:cNvSpPr>
            <a:spLocks noGrp="1"/>
          </p:cNvSpPr>
          <p:nvPr>
            <p:ph type="sldNum" sz="quarter" idx="5"/>
          </p:nvPr>
        </p:nvSpPr>
        <p:spPr/>
        <p:txBody>
          <a:bodyPr/>
          <a:lstStyle/>
          <a:p>
            <a:fld id="{854CEEEB-4E20-4ED5-A3FB-54F0299B145C}" type="slidenum">
              <a:rPr lang="en-AU" smtClean="0"/>
              <a:t>1</a:t>
            </a:fld>
            <a:endParaRPr lang="en-AU"/>
          </a:p>
        </p:txBody>
      </p:sp>
    </p:spTree>
    <p:extLst>
      <p:ext uri="{BB962C8B-B14F-4D97-AF65-F5344CB8AC3E}">
        <p14:creationId xmlns:p14="http://schemas.microsoft.com/office/powerpoint/2010/main" val="2949859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a:t>
            </a:r>
            <a:r>
              <a:rPr lang="en-US"/>
              <a:t>[remove slide if not applicable or </a:t>
            </a:r>
            <a:r>
              <a:rPr lang="en-AU"/>
              <a:t>customise as per your situation]</a:t>
            </a:r>
          </a:p>
          <a:p>
            <a:r>
              <a:rPr lang="en-AU"/>
              <a:t>On the right-hand side are some lovely personalised notifications that have gone out to employees when awarding bonus points - </a:t>
            </a:r>
          </a:p>
        </p:txBody>
      </p:sp>
      <p:sp>
        <p:nvSpPr>
          <p:cNvPr id="4" name="Slide Number Placeholder 3"/>
          <p:cNvSpPr>
            <a:spLocks noGrp="1"/>
          </p:cNvSpPr>
          <p:nvPr>
            <p:ph type="sldNum" sz="quarter" idx="5"/>
          </p:nvPr>
        </p:nvSpPr>
        <p:spPr/>
        <p:txBody>
          <a:bodyPr/>
          <a:lstStyle/>
          <a:p>
            <a:fld id="{854CEEEB-4E20-4ED5-A3FB-54F0299B145C}" type="slidenum">
              <a:rPr lang="en-AU" smtClean="0"/>
              <a:t>10</a:t>
            </a:fld>
            <a:endParaRPr lang="en-AU"/>
          </a:p>
        </p:txBody>
      </p:sp>
    </p:spTree>
    <p:extLst>
      <p:ext uri="{BB962C8B-B14F-4D97-AF65-F5344CB8AC3E}">
        <p14:creationId xmlns:p14="http://schemas.microsoft.com/office/powerpoint/2010/main" val="77969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Now let’s have a quick look at the Care Friends app</a:t>
            </a:r>
          </a:p>
          <a:p>
            <a:endParaRPr lang="en-AU"/>
          </a:p>
          <a:p>
            <a:r>
              <a:rPr lang="en-AU"/>
              <a:t>[if possible, give Champions early access to the app so they can have a play with it before the official launch].</a:t>
            </a:r>
          </a:p>
        </p:txBody>
      </p:sp>
      <p:sp>
        <p:nvSpPr>
          <p:cNvPr id="4" name="Slide Number Placeholder 3"/>
          <p:cNvSpPr>
            <a:spLocks noGrp="1"/>
          </p:cNvSpPr>
          <p:nvPr>
            <p:ph type="sldNum" sz="quarter" idx="5"/>
          </p:nvPr>
        </p:nvSpPr>
        <p:spPr/>
        <p:txBody>
          <a:bodyPr/>
          <a:lstStyle/>
          <a:p>
            <a:fld id="{854CEEEB-4E20-4ED5-A3FB-54F0299B145C}" type="slidenum">
              <a:rPr lang="en-AU" smtClean="0"/>
              <a:t>11</a:t>
            </a:fld>
            <a:endParaRPr lang="en-AU"/>
          </a:p>
        </p:txBody>
      </p:sp>
    </p:spTree>
    <p:extLst>
      <p:ext uri="{BB962C8B-B14F-4D97-AF65-F5344CB8AC3E}">
        <p14:creationId xmlns:p14="http://schemas.microsoft.com/office/powerpoint/2010/main" val="896196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the video on how to download the app. If no internet, unhide the next slide instead.]</a:t>
            </a:r>
            <a:endParaRPr lang="en-AU"/>
          </a:p>
        </p:txBody>
      </p:sp>
      <p:sp>
        <p:nvSpPr>
          <p:cNvPr id="4" name="Slide Number Placeholder 3"/>
          <p:cNvSpPr>
            <a:spLocks noGrp="1"/>
          </p:cNvSpPr>
          <p:nvPr>
            <p:ph type="sldNum" sz="quarter" idx="5"/>
          </p:nvPr>
        </p:nvSpPr>
        <p:spPr/>
        <p:txBody>
          <a:bodyPr/>
          <a:lstStyle/>
          <a:p>
            <a:fld id="{854CEEEB-4E20-4ED5-A3FB-54F0299B145C}" type="slidenum">
              <a:rPr lang="en-AU" smtClean="0"/>
              <a:t>12</a:t>
            </a:fld>
            <a:endParaRPr lang="en-AU"/>
          </a:p>
        </p:txBody>
      </p:sp>
    </p:spTree>
    <p:extLst>
      <p:ext uri="{BB962C8B-B14F-4D97-AF65-F5344CB8AC3E}">
        <p14:creationId xmlns:p14="http://schemas.microsoft.com/office/powerpoint/2010/main" val="3263588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54CEEEB-4E20-4ED5-A3FB-54F0299B145C}" type="slidenum">
              <a:rPr lang="en-AU" smtClean="0"/>
              <a:t>13</a:t>
            </a:fld>
            <a:endParaRPr lang="en-AU"/>
          </a:p>
        </p:txBody>
      </p:sp>
    </p:spTree>
    <p:extLst>
      <p:ext uri="{BB962C8B-B14F-4D97-AF65-F5344CB8AC3E}">
        <p14:creationId xmlns:p14="http://schemas.microsoft.com/office/powerpoint/2010/main" val="245526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[Show the video with a 2 minute tour of the app. If no internet, unhide the next 3 slides instead.]</a:t>
            </a:r>
            <a:endParaRPr lang="en-AU"/>
          </a:p>
          <a:p>
            <a:endParaRPr lang="en-AU"/>
          </a:p>
        </p:txBody>
      </p:sp>
      <p:sp>
        <p:nvSpPr>
          <p:cNvPr id="4" name="Slide Number Placeholder 3"/>
          <p:cNvSpPr>
            <a:spLocks noGrp="1"/>
          </p:cNvSpPr>
          <p:nvPr>
            <p:ph type="sldNum" sz="quarter" idx="5"/>
          </p:nvPr>
        </p:nvSpPr>
        <p:spPr/>
        <p:txBody>
          <a:bodyPr/>
          <a:lstStyle/>
          <a:p>
            <a:fld id="{854CEEEB-4E20-4ED5-A3FB-54F0299B145C}" type="slidenum">
              <a:rPr lang="en-AU" smtClean="0"/>
              <a:t>14</a:t>
            </a:fld>
            <a:endParaRPr lang="en-AU"/>
          </a:p>
        </p:txBody>
      </p:sp>
    </p:spTree>
    <p:extLst>
      <p:ext uri="{BB962C8B-B14F-4D97-AF65-F5344CB8AC3E}">
        <p14:creationId xmlns:p14="http://schemas.microsoft.com/office/powerpoint/2010/main" val="2104633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54CEEEB-4E20-4ED5-A3FB-54F0299B145C}" type="slidenum">
              <a:rPr lang="en-AU" smtClean="0"/>
              <a:t>15</a:t>
            </a:fld>
            <a:endParaRPr lang="en-AU"/>
          </a:p>
        </p:txBody>
      </p:sp>
    </p:spTree>
    <p:extLst>
      <p:ext uri="{BB962C8B-B14F-4D97-AF65-F5344CB8AC3E}">
        <p14:creationId xmlns:p14="http://schemas.microsoft.com/office/powerpoint/2010/main" val="2149372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54CEEEB-4E20-4ED5-A3FB-54F0299B145C}" type="slidenum">
              <a:rPr lang="en-AU" smtClean="0"/>
              <a:t>16</a:t>
            </a:fld>
            <a:endParaRPr lang="en-AU"/>
          </a:p>
        </p:txBody>
      </p:sp>
    </p:spTree>
    <p:extLst>
      <p:ext uri="{BB962C8B-B14F-4D97-AF65-F5344CB8AC3E}">
        <p14:creationId xmlns:p14="http://schemas.microsoft.com/office/powerpoint/2010/main" val="2486049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short video briefly shows how to share a job and what happens when your friend expresses their interest. </a:t>
            </a:r>
          </a:p>
          <a:p>
            <a:endParaRPr lang="en-AU"/>
          </a:p>
          <a:p>
            <a:r>
              <a:rPr lang="en-AU"/>
              <a:t>https://vimeo.com/674696316</a:t>
            </a:r>
          </a:p>
        </p:txBody>
      </p:sp>
      <p:sp>
        <p:nvSpPr>
          <p:cNvPr id="4" name="Slide Number Placeholder 3"/>
          <p:cNvSpPr>
            <a:spLocks noGrp="1"/>
          </p:cNvSpPr>
          <p:nvPr>
            <p:ph type="sldNum" sz="quarter" idx="5"/>
          </p:nvPr>
        </p:nvSpPr>
        <p:spPr/>
        <p:txBody>
          <a:bodyPr/>
          <a:lstStyle/>
          <a:p>
            <a:fld id="{854CEEEB-4E20-4ED5-A3FB-54F0299B145C}" type="slidenum">
              <a:rPr lang="en-AU" smtClean="0"/>
              <a:t>18</a:t>
            </a:fld>
            <a:endParaRPr lang="en-AU"/>
          </a:p>
        </p:txBody>
      </p:sp>
    </p:spTree>
    <p:extLst>
      <p:ext uri="{BB962C8B-B14F-4D97-AF65-F5344CB8AC3E}">
        <p14:creationId xmlns:p14="http://schemas.microsoft.com/office/powerpoint/2010/main" val="3550676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our Champion, it is important to know some of the key rules of our referral policy. </a:t>
            </a:r>
          </a:p>
          <a:p>
            <a:endParaRPr lang="en-US"/>
          </a:p>
          <a:p>
            <a:r>
              <a:rPr lang="en-US"/>
              <a:t>[read out key rules. Change or add as you see fit].</a:t>
            </a:r>
          </a:p>
          <a:p>
            <a:endParaRPr lang="en-US"/>
          </a:p>
          <a:p>
            <a:r>
              <a:rPr lang="en-US"/>
              <a:t>You can access our full referral policy from within the Care Friends app. </a:t>
            </a:r>
          </a:p>
        </p:txBody>
      </p:sp>
      <p:sp>
        <p:nvSpPr>
          <p:cNvPr id="4" name="Slide Number Placeholder 3"/>
          <p:cNvSpPr>
            <a:spLocks noGrp="1"/>
          </p:cNvSpPr>
          <p:nvPr>
            <p:ph type="sldNum" sz="quarter" idx="5"/>
          </p:nvPr>
        </p:nvSpPr>
        <p:spPr/>
        <p:txBody>
          <a:bodyPr/>
          <a:lstStyle/>
          <a:p>
            <a:fld id="{854CEEEB-4E20-4ED5-A3FB-54F0299B145C}" type="slidenum">
              <a:rPr lang="en-AU" smtClean="0"/>
              <a:t>19</a:t>
            </a:fld>
            <a:endParaRPr lang="en-AU"/>
          </a:p>
        </p:txBody>
      </p:sp>
    </p:spTree>
    <p:extLst>
      <p:ext uri="{BB962C8B-B14F-4D97-AF65-F5344CB8AC3E}">
        <p14:creationId xmlns:p14="http://schemas.microsoft.com/office/powerpoint/2010/main" val="120576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 anything else relevant to the launch.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On launch day, we will all get together for morning tea where we introduce this new </a:t>
            </a:r>
            <a:r>
              <a:rPr lang="en-US" b="0"/>
              <a:t>initiative to all employees. Around that time, all employees should receive a text message invite on their personal mobile phone with instructions on how to download the app. </a:t>
            </a:r>
            <a:r>
              <a:rPr lang="en-AU" sz="1200" b="0">
                <a:solidFill>
                  <a:schemeClr val="bg1"/>
                </a:solidFill>
                <a:latin typeface="Abadi Extra Light" panose="020B0204020104020204" pitchFamily="34" charset="0"/>
              </a:rPr>
              <a:t>A reminder text message will be automatically sent once a week for the next 2 weeks. This will be the easiest way for employees to sign-up.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a:solidFill>
                <a:schemeClr val="bg1"/>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solidFill>
                  <a:schemeClr val="bg1"/>
                </a:solidFill>
                <a:latin typeface="Abadi Extra Light" panose="020B0204020104020204" pitchFamily="34" charset="0"/>
              </a:rPr>
              <a:t>If staff want to sign up outside of that text message link, the provided QR code can be used. This QR code can also be included in new starters onboarding packs.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a:solidFill>
                <a:schemeClr val="bg1"/>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solidFill>
                  <a:schemeClr val="bg1"/>
                </a:solidFill>
                <a:latin typeface="Abadi Extra Light" panose="020B0204020104020204" pitchFamily="34" charset="0"/>
              </a:rPr>
              <a:t>As Champions we hope you will encourage staff to download the Care Friends app, share jobs and refer qualified friends and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solidFill>
                <a:schemeClr val="bg1"/>
              </a:solidFill>
              <a:latin typeface="Abadi Extra Light" panose="020B02040201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fld id="{854CEEEB-4E20-4ED5-A3FB-54F0299B145C}" type="slidenum">
              <a:rPr lang="en-AU" smtClean="0"/>
              <a:t>20</a:t>
            </a:fld>
            <a:endParaRPr lang="en-AU"/>
          </a:p>
        </p:txBody>
      </p:sp>
    </p:spTree>
    <p:extLst>
      <p:ext uri="{BB962C8B-B14F-4D97-AF65-F5344CB8AC3E}">
        <p14:creationId xmlns:p14="http://schemas.microsoft.com/office/powerpoint/2010/main" val="333696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We have invited you here to introduce you to a new initiative we are about to roll out at [organisation]. It’s a new employee referral policy, and although it’s not really new, the way we are going to do it is new. We used to have a paper-based referral policy in place, but we will change this over to a referral app called Care Friends. With Care Friends we want to make employee referral more accessible to everyone, more fun and more rewarding. </a:t>
            </a:r>
          </a:p>
          <a:p>
            <a:pPr marL="0" indent="0">
              <a:buFontTx/>
              <a:buNone/>
            </a:pPr>
            <a:endParaRPr lang="en-US"/>
          </a:p>
          <a:p>
            <a:pPr marL="0" indent="0">
              <a:buFontTx/>
              <a:buNone/>
            </a:pPr>
            <a:r>
              <a:rPr lang="en-US"/>
              <a:t>And we want you to play an important part in this. </a:t>
            </a:r>
          </a:p>
          <a:p>
            <a:pPr marL="0" indent="0">
              <a:buFontTx/>
              <a:buNone/>
            </a:pPr>
            <a:endParaRPr lang="en-US"/>
          </a:p>
          <a:p>
            <a:pPr marL="0" indent="0">
              <a:buFontTx/>
              <a:buNone/>
            </a:pPr>
            <a:r>
              <a:rPr lang="en-US"/>
              <a:t>But why are we focusing on employee referral? Well, because it’s great!</a:t>
            </a:r>
          </a:p>
          <a:p>
            <a:pPr marL="0" indent="0">
              <a:buFontTx/>
              <a:buNone/>
            </a:pPr>
            <a:endParaRPr lang="en-US"/>
          </a:p>
          <a:p>
            <a:pPr marL="0" indent="0">
              <a:buFontTx/>
              <a:buNone/>
            </a:pPr>
            <a:r>
              <a:rPr lang="en-US"/>
              <a:t>#You might know that our sector is finding it really hard to find staff for several reasons. </a:t>
            </a:r>
          </a:p>
          <a:p>
            <a:pPr marL="0" indent="0">
              <a:buFontTx/>
              <a:buNone/>
            </a:pPr>
            <a:r>
              <a:rPr lang="en-US"/>
              <a:t>#But with employee referral we are hoping that all our employees can help find more staff for us and be rewarded for it. </a:t>
            </a:r>
          </a:p>
          <a:p>
            <a:pPr marL="0" indent="0">
              <a:buFontTx/>
              <a:buNone/>
            </a:pPr>
            <a:r>
              <a:rPr lang="en-US"/>
              <a:t>Research shows that employee referral is the best source of great staff with higher retention rates for both the referral and the referee. </a:t>
            </a:r>
          </a:p>
          <a:p>
            <a:pPr marL="0" indent="0">
              <a:buFontTx/>
              <a:buNone/>
            </a:pPr>
            <a:endParaRPr lang="en-US"/>
          </a:p>
          <a:p>
            <a:pPr marL="0" indent="0">
              <a:buFontTx/>
              <a:buNone/>
            </a:pPr>
            <a:r>
              <a:rPr lang="en-US"/>
              <a:t>And higher retention rates and more staff means more continuity of care for our clients and residents as well as less stress for our employees. And we value this a lot. </a:t>
            </a:r>
            <a:endParaRPr lang="en-AU"/>
          </a:p>
        </p:txBody>
      </p:sp>
      <p:sp>
        <p:nvSpPr>
          <p:cNvPr id="4" name="Slide Number Placeholder 3"/>
          <p:cNvSpPr>
            <a:spLocks noGrp="1"/>
          </p:cNvSpPr>
          <p:nvPr>
            <p:ph type="sldNum" sz="quarter" idx="5"/>
          </p:nvPr>
        </p:nvSpPr>
        <p:spPr/>
        <p:txBody>
          <a:bodyPr/>
          <a:lstStyle/>
          <a:p>
            <a:fld id="{854CEEEB-4E20-4ED5-A3FB-54F0299B145C}" type="slidenum">
              <a:rPr lang="en-AU" smtClean="0"/>
              <a:t>2</a:t>
            </a:fld>
            <a:endParaRPr lang="en-AU"/>
          </a:p>
        </p:txBody>
      </p:sp>
    </p:spTree>
    <p:extLst>
      <p:ext uri="{BB962C8B-B14F-4D97-AF65-F5344CB8AC3E}">
        <p14:creationId xmlns:p14="http://schemas.microsoft.com/office/powerpoint/2010/main" val="1731012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[copy your previous slide about “more rewards” or remove if not relevant. This is just a “reminder” slide for champions to encourage their participation]</a:t>
            </a:r>
          </a:p>
          <a:p>
            <a:endParaRPr lang="en-US"/>
          </a:p>
          <a:p>
            <a:r>
              <a:rPr lang="en-US"/>
              <a:t>And remember that everyone will instantly get 10 points just for downloading the app. And as champions there are some additional rewards for you to achieve as well.</a:t>
            </a:r>
          </a:p>
        </p:txBody>
      </p:sp>
      <p:sp>
        <p:nvSpPr>
          <p:cNvPr id="4" name="Slide Number Placeholder 3"/>
          <p:cNvSpPr>
            <a:spLocks noGrp="1"/>
          </p:cNvSpPr>
          <p:nvPr>
            <p:ph type="sldNum" sz="quarter" idx="5"/>
          </p:nvPr>
        </p:nvSpPr>
        <p:spPr/>
        <p:txBody>
          <a:bodyPr/>
          <a:lstStyle/>
          <a:p>
            <a:fld id="{854CEEEB-4E20-4ED5-A3FB-54F0299B145C}" type="slidenum">
              <a:rPr lang="en-AU" smtClean="0"/>
              <a:t>21</a:t>
            </a:fld>
            <a:endParaRPr lang="en-AU"/>
          </a:p>
        </p:txBody>
      </p:sp>
    </p:spTree>
    <p:extLst>
      <p:ext uri="{BB962C8B-B14F-4D97-AF65-F5344CB8AC3E}">
        <p14:creationId xmlns:p14="http://schemas.microsoft.com/office/powerpoint/2010/main" val="171427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That’s it for now. Any questions?</a:t>
            </a:r>
          </a:p>
        </p:txBody>
      </p:sp>
      <p:sp>
        <p:nvSpPr>
          <p:cNvPr id="4" name="Slide Number Placeholder 3"/>
          <p:cNvSpPr>
            <a:spLocks noGrp="1"/>
          </p:cNvSpPr>
          <p:nvPr>
            <p:ph type="sldNum" sz="quarter" idx="5"/>
          </p:nvPr>
        </p:nvSpPr>
        <p:spPr/>
        <p:txBody>
          <a:bodyPr/>
          <a:lstStyle/>
          <a:p>
            <a:fld id="{854CEEEB-4E20-4ED5-A3FB-54F0299B145C}" type="slidenum">
              <a:rPr lang="en-AU" smtClean="0"/>
              <a:t>22</a:t>
            </a:fld>
            <a:endParaRPr lang="en-AU"/>
          </a:p>
        </p:txBody>
      </p:sp>
    </p:spTree>
    <p:extLst>
      <p:ext uri="{BB962C8B-B14F-4D97-AF65-F5344CB8AC3E}">
        <p14:creationId xmlns:p14="http://schemas.microsoft.com/office/powerpoint/2010/main" val="310681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Care Friends will help us to make our referral policy easy to use for employees, fun and most importantly, rewarding. </a:t>
            </a:r>
            <a:endParaRPr lang="en-AU"/>
          </a:p>
        </p:txBody>
      </p:sp>
      <p:sp>
        <p:nvSpPr>
          <p:cNvPr id="4" name="Slide Number Placeholder 3"/>
          <p:cNvSpPr>
            <a:spLocks noGrp="1"/>
          </p:cNvSpPr>
          <p:nvPr>
            <p:ph type="sldNum" sz="quarter" idx="5"/>
          </p:nvPr>
        </p:nvSpPr>
        <p:spPr/>
        <p:txBody>
          <a:bodyPr/>
          <a:lstStyle/>
          <a:p>
            <a:fld id="{854CEEEB-4E20-4ED5-A3FB-54F0299B145C}" type="slidenum">
              <a:rPr lang="en-AU" smtClean="0"/>
              <a:t>3</a:t>
            </a:fld>
            <a:endParaRPr lang="en-AU"/>
          </a:p>
        </p:txBody>
      </p:sp>
    </p:spTree>
    <p:extLst>
      <p:ext uri="{BB962C8B-B14F-4D97-AF65-F5344CB8AC3E}">
        <p14:creationId xmlns:p14="http://schemas.microsoft.com/office/powerpoint/2010/main" val="239152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the introduction video. If no internet, just keep on going. Please note, that this video mentions bonus points and assumes points are cashed in for points. Ideally this video is replaced by your own video in which the CEO/Exec or an employee talks about the program. Feel free to ask us for a larger version of this video to use scenes from]. </a:t>
            </a:r>
          </a:p>
        </p:txBody>
      </p:sp>
      <p:sp>
        <p:nvSpPr>
          <p:cNvPr id="4" name="Slide Number Placeholder 3"/>
          <p:cNvSpPr>
            <a:spLocks noGrp="1"/>
          </p:cNvSpPr>
          <p:nvPr>
            <p:ph type="sldNum" sz="quarter" idx="5"/>
          </p:nvPr>
        </p:nvSpPr>
        <p:spPr/>
        <p:txBody>
          <a:bodyPr/>
          <a:lstStyle/>
          <a:p>
            <a:fld id="{854CEEEB-4E20-4ED5-A3FB-54F0299B145C}" type="slidenum">
              <a:rPr lang="en-AU" smtClean="0"/>
              <a:t>4</a:t>
            </a:fld>
            <a:endParaRPr lang="en-AU"/>
          </a:p>
        </p:txBody>
      </p:sp>
    </p:spTree>
    <p:extLst>
      <p:ext uri="{BB962C8B-B14F-4D97-AF65-F5344CB8AC3E}">
        <p14:creationId xmlns:p14="http://schemas.microsoft.com/office/powerpoint/2010/main" val="73081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roll-out of this new initiative is everyone’s business and we have full support from our </a:t>
            </a:r>
          </a:p>
          <a:p>
            <a:r>
              <a:rPr lang="en-US"/>
              <a:t>#CEO and Management. They will be walking the talk and promote referral with their teams. </a:t>
            </a:r>
          </a:p>
          <a:p>
            <a:r>
              <a:rPr lang="en-US"/>
              <a:t>#For our Talent Acquisition Team, Care Friends is a strategic way to diversify recruitment sources and improve retention within our business. Because research shows that people who were referred into a job tend to stay longer. And that’s what we ultimately want: more continuity in our teams and for our clients. </a:t>
            </a:r>
          </a:p>
          <a:p>
            <a:r>
              <a:rPr lang="en-US"/>
              <a:t>#And our employees is where all the referral magic will happen. Every employee has their own network of family, friends and acquaintances. Research shows that for every 10 employees in a business, an organisation gets between 6 and 15 referrals! </a:t>
            </a:r>
          </a:p>
          <a:p>
            <a:r>
              <a:rPr lang="en-US"/>
              <a:t>#But one of the most important aspects of our new employee referral program are our Care Friends Champions. </a:t>
            </a:r>
          </a:p>
          <a:p>
            <a:endParaRPr lang="en-US"/>
          </a:p>
          <a:p>
            <a:r>
              <a:rPr lang="en-US"/>
              <a:t>Campions are local referral advocates who are well-connected to employees at their site. You are here because you have been identified as someone who could be an excellent Care Friends Champion and we thank you in advance for your help. Because we do need it. And we do also reward you for it. But more on that later. </a:t>
            </a:r>
          </a:p>
          <a:p>
            <a:endParaRPr lang="en-US"/>
          </a:p>
          <a:p>
            <a:r>
              <a:rPr lang="en-US"/>
              <a:t>[Add anything else as you see fit]</a:t>
            </a:r>
            <a:endParaRPr lang="en-AU"/>
          </a:p>
        </p:txBody>
      </p:sp>
      <p:sp>
        <p:nvSpPr>
          <p:cNvPr id="4" name="Slide Number Placeholder 3"/>
          <p:cNvSpPr>
            <a:spLocks noGrp="1"/>
          </p:cNvSpPr>
          <p:nvPr>
            <p:ph type="sldNum" sz="quarter" idx="5"/>
          </p:nvPr>
        </p:nvSpPr>
        <p:spPr/>
        <p:txBody>
          <a:bodyPr/>
          <a:lstStyle/>
          <a:p>
            <a:fld id="{854CEEEB-4E20-4ED5-A3FB-54F0299B145C}" type="slidenum">
              <a:rPr lang="en-AU" smtClean="0"/>
              <a:t>5</a:t>
            </a:fld>
            <a:endParaRPr lang="en-AU"/>
          </a:p>
        </p:txBody>
      </p:sp>
    </p:spTree>
    <p:extLst>
      <p:ext uri="{BB962C8B-B14F-4D97-AF65-F5344CB8AC3E}">
        <p14:creationId xmlns:p14="http://schemas.microsoft.com/office/powerpoint/2010/main" val="472105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does a Care Friends Champion do?</a:t>
            </a:r>
          </a:p>
          <a:p>
            <a:endParaRPr lang="en-US"/>
          </a:p>
          <a:p>
            <a:r>
              <a:rPr lang="en-US"/>
              <a:t># [click for each sentence to show. Read from slide]. </a:t>
            </a:r>
          </a:p>
          <a:p>
            <a:endParaRPr lang="en-US"/>
          </a:p>
          <a:p>
            <a:r>
              <a:rPr lang="en-US"/>
              <a:t>[Add anything else as you see fit]</a:t>
            </a:r>
            <a:endParaRPr lang="en-AU"/>
          </a:p>
        </p:txBody>
      </p:sp>
      <p:sp>
        <p:nvSpPr>
          <p:cNvPr id="4" name="Slide Number Placeholder 3"/>
          <p:cNvSpPr>
            <a:spLocks noGrp="1"/>
          </p:cNvSpPr>
          <p:nvPr>
            <p:ph type="sldNum" sz="quarter" idx="5"/>
          </p:nvPr>
        </p:nvSpPr>
        <p:spPr/>
        <p:txBody>
          <a:bodyPr/>
          <a:lstStyle/>
          <a:p>
            <a:fld id="{854CEEEB-4E20-4ED5-A3FB-54F0299B145C}" type="slidenum">
              <a:rPr lang="en-AU" smtClean="0"/>
              <a:t>6</a:t>
            </a:fld>
            <a:endParaRPr lang="en-AU"/>
          </a:p>
        </p:txBody>
      </p:sp>
    </p:spTree>
    <p:extLst>
      <p:ext uri="{BB962C8B-B14F-4D97-AF65-F5344CB8AC3E}">
        <p14:creationId xmlns:p14="http://schemas.microsoft.com/office/powerpoint/2010/main" val="2590546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[update numbers with your details]</a:t>
            </a:r>
          </a:p>
          <a:p>
            <a:endParaRPr lang="en-AU"/>
          </a:p>
          <a:p>
            <a:r>
              <a:rPr lang="en-AU"/>
              <a:t>Let’s first start with how we are rewarding referrals. And this is a bit different than what you might be used to. Because instead of paying out the total referral reward when the referred candidate is hired or finished their probationary period, we have broken up this reward into smaller chunks and have attached them to certain milestones in the recruitment stages.</a:t>
            </a:r>
          </a:p>
          <a:p>
            <a:endParaRPr lang="en-AU"/>
          </a:p>
          <a:p>
            <a:r>
              <a:rPr lang="en-AU"/>
              <a:t>#For example: </a:t>
            </a:r>
          </a:p>
          <a:p>
            <a:r>
              <a:rPr lang="en-AU"/>
              <a:t>[read out from slide]</a:t>
            </a:r>
          </a:p>
          <a:p>
            <a:endParaRPr lang="en-AU"/>
          </a:p>
          <a:p>
            <a:r>
              <a:rPr lang="en-AU"/>
              <a:t>And the best part: 1 point equals 1 dollar!</a:t>
            </a:r>
          </a:p>
        </p:txBody>
      </p:sp>
      <p:sp>
        <p:nvSpPr>
          <p:cNvPr id="4" name="Slide Number Placeholder 3"/>
          <p:cNvSpPr>
            <a:spLocks noGrp="1"/>
          </p:cNvSpPr>
          <p:nvPr>
            <p:ph type="sldNum" sz="quarter" idx="5"/>
          </p:nvPr>
        </p:nvSpPr>
        <p:spPr/>
        <p:txBody>
          <a:bodyPr/>
          <a:lstStyle/>
          <a:p>
            <a:fld id="{854CEEEB-4E20-4ED5-A3FB-54F0299B145C}" type="slidenum">
              <a:rPr lang="en-AU" smtClean="0"/>
              <a:t>7</a:t>
            </a:fld>
            <a:endParaRPr lang="en-AU"/>
          </a:p>
        </p:txBody>
      </p:sp>
    </p:spTree>
    <p:extLst>
      <p:ext uri="{BB962C8B-B14F-4D97-AF65-F5344CB8AC3E}">
        <p14:creationId xmlns:p14="http://schemas.microsoft.com/office/powerpoint/2010/main" val="92989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[this is just an example. Please include your own information here]</a:t>
            </a:r>
            <a:endParaRPr lang="en-US"/>
          </a:p>
          <a:p>
            <a:endParaRPr lang="en-US"/>
          </a:p>
          <a:p>
            <a:r>
              <a:rPr lang="en-US"/>
              <a:t>Everyone who downloads the Care Friends app automatically gets XX points to welcome them. </a:t>
            </a:r>
          </a:p>
          <a:p>
            <a:endParaRPr lang="en-US"/>
          </a:p>
          <a:p>
            <a:r>
              <a:rPr lang="en-US"/>
              <a:t>#As a Champion we want to recognize your efforts and support at site. So when XX% of employees at your site have downloaded the app, we will award you an extra XX points. When your site then reaches 25% sign up, an additional XX points will come your way. And so on. </a:t>
            </a:r>
          </a:p>
        </p:txBody>
      </p:sp>
      <p:sp>
        <p:nvSpPr>
          <p:cNvPr id="4" name="Slide Number Placeholder 3"/>
          <p:cNvSpPr>
            <a:spLocks noGrp="1"/>
          </p:cNvSpPr>
          <p:nvPr>
            <p:ph type="sldNum" sz="quarter" idx="5"/>
          </p:nvPr>
        </p:nvSpPr>
        <p:spPr/>
        <p:txBody>
          <a:bodyPr/>
          <a:lstStyle/>
          <a:p>
            <a:fld id="{854CEEEB-4E20-4ED5-A3FB-54F0299B145C}" type="slidenum">
              <a:rPr lang="en-AU" smtClean="0"/>
              <a:t>8</a:t>
            </a:fld>
            <a:endParaRPr lang="en-AU"/>
          </a:p>
        </p:txBody>
      </p:sp>
    </p:spTree>
    <p:extLst>
      <p:ext uri="{BB962C8B-B14F-4D97-AF65-F5344CB8AC3E}">
        <p14:creationId xmlns:p14="http://schemas.microsoft.com/office/powerpoint/2010/main" val="4232872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slide if not applicable]</a:t>
            </a:r>
          </a:p>
          <a:p>
            <a:endParaRPr lang="en-US"/>
          </a:p>
          <a:p>
            <a:r>
              <a:rPr lang="en-US"/>
              <a:t>We will also use Care Friends for our Reward and Recognition program. </a:t>
            </a:r>
          </a:p>
          <a:p>
            <a:endParaRPr lang="en-US"/>
          </a:p>
          <a:p>
            <a:r>
              <a:rPr lang="en-US"/>
              <a:t>[give some more info on your R&amp;R program]</a:t>
            </a:r>
          </a:p>
        </p:txBody>
      </p:sp>
      <p:sp>
        <p:nvSpPr>
          <p:cNvPr id="4" name="Slide Number Placeholder 3"/>
          <p:cNvSpPr>
            <a:spLocks noGrp="1"/>
          </p:cNvSpPr>
          <p:nvPr>
            <p:ph type="sldNum" sz="quarter" idx="5"/>
          </p:nvPr>
        </p:nvSpPr>
        <p:spPr/>
        <p:txBody>
          <a:bodyPr/>
          <a:lstStyle/>
          <a:p>
            <a:fld id="{854CEEEB-4E20-4ED5-A3FB-54F0299B145C}" type="slidenum">
              <a:rPr lang="en-AU" smtClean="0"/>
              <a:t>9</a:t>
            </a:fld>
            <a:endParaRPr lang="en-AU"/>
          </a:p>
        </p:txBody>
      </p:sp>
    </p:spTree>
    <p:extLst>
      <p:ext uri="{BB962C8B-B14F-4D97-AF65-F5344CB8AC3E}">
        <p14:creationId xmlns:p14="http://schemas.microsoft.com/office/powerpoint/2010/main" val="3948674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0067-D10B-4CC5-B8AE-97BCB1AE516E}"/>
              </a:ext>
            </a:extLst>
          </p:cNvPr>
          <p:cNvSpPr>
            <a:spLocks noGrp="1"/>
          </p:cNvSpPr>
          <p:nvPr>
            <p:ph type="ctrTitle"/>
          </p:nvPr>
        </p:nvSpPr>
        <p:spPr>
          <a:xfrm>
            <a:off x="1065320" y="944335"/>
            <a:ext cx="10076156" cy="2402072"/>
          </a:xfrm>
        </p:spPr>
        <p:txBody>
          <a:bodyPr anchor="b"/>
          <a:lstStyle>
            <a:lvl1pPr algn="l">
              <a:defRPr sz="6000">
                <a:solidFill>
                  <a:schemeClr val="bg1"/>
                </a:solidFill>
                <a:latin typeface="Abadi" panose="020B0604020104020204" pitchFamily="34" charset="0"/>
              </a:defRPr>
            </a:lvl1pPr>
          </a:lstStyle>
          <a:p>
            <a:r>
              <a:rPr lang="en-US"/>
              <a:t>Click to edit Master title style</a:t>
            </a:r>
            <a:endParaRPr lang="en-AU"/>
          </a:p>
        </p:txBody>
      </p:sp>
      <p:pic>
        <p:nvPicPr>
          <p:cNvPr id="7" name="Picture 6" descr="Text, logo&#10;&#10;Description automatically generated">
            <a:extLst>
              <a:ext uri="{FF2B5EF4-FFF2-40B4-BE49-F238E27FC236}">
                <a16:creationId xmlns:a16="http://schemas.microsoft.com/office/drawing/2014/main" id="{D025A70B-E926-4E4E-B763-FE4CD6E46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1112" y="6105927"/>
            <a:ext cx="2409776" cy="602444"/>
          </a:xfrm>
          <a:prstGeom prst="rect">
            <a:avLst/>
          </a:prstGeom>
        </p:spPr>
      </p:pic>
    </p:spTree>
    <p:extLst>
      <p:ext uri="{BB962C8B-B14F-4D97-AF65-F5344CB8AC3E}">
        <p14:creationId xmlns:p14="http://schemas.microsoft.com/office/powerpoint/2010/main" val="176756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eardrop 11">
            <a:extLst>
              <a:ext uri="{FF2B5EF4-FFF2-40B4-BE49-F238E27FC236}">
                <a16:creationId xmlns:a16="http://schemas.microsoft.com/office/drawing/2014/main" id="{C8E0F0E0-8748-4150-B72A-A72D14CB4C10}"/>
              </a:ext>
            </a:extLst>
          </p:cNvPr>
          <p:cNvSpPr/>
          <p:nvPr userDrawn="1"/>
        </p:nvSpPr>
        <p:spPr>
          <a:xfrm rot="10800000" flipH="1">
            <a:off x="182584" y="-170133"/>
            <a:ext cx="1686757" cy="1624613"/>
          </a:xfrm>
          <a:prstGeom prst="teardrop">
            <a:avLst>
              <a:gd name="adj" fmla="val 40956"/>
            </a:avLst>
          </a:prstGeom>
          <a:solidFill>
            <a:srgbClr val="EF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02551E18-2F47-48DC-9304-6CA2D61D86AC}"/>
              </a:ext>
            </a:extLst>
          </p:cNvPr>
          <p:cNvSpPr>
            <a:spLocks noGrp="1"/>
          </p:cNvSpPr>
          <p:nvPr>
            <p:ph idx="1"/>
          </p:nvPr>
        </p:nvSpPr>
        <p:spPr/>
        <p:txBody>
          <a:bodyPr/>
          <a:lstStyle>
            <a:lvl1pPr marL="0" indent="0">
              <a:lnSpc>
                <a:spcPct val="100000"/>
              </a:lnSpc>
              <a:buNone/>
              <a:defRPr>
                <a:solidFill>
                  <a:schemeClr val="tx1"/>
                </a:solidFill>
                <a:latin typeface="Abadi Extra Light" panose="020B0204020104020204" pitchFamily="34" charset="0"/>
              </a:defRPr>
            </a:lvl1pPr>
            <a:lvl2pPr>
              <a:lnSpc>
                <a:spcPct val="100000"/>
              </a:lnSpc>
              <a:defRPr>
                <a:latin typeface="Abadi Extra Light" panose="020B0204020104020204" pitchFamily="34" charset="0"/>
              </a:defRPr>
            </a:lvl2pPr>
            <a:lvl3pPr>
              <a:lnSpc>
                <a:spcPct val="100000"/>
              </a:lnSpc>
              <a:defRPr>
                <a:latin typeface="Abadi Extra Light" panose="020B0204020104020204" pitchFamily="34" charset="0"/>
              </a:defRPr>
            </a:lvl3pPr>
            <a:lvl4pPr>
              <a:lnSpc>
                <a:spcPct val="100000"/>
              </a:lnSpc>
              <a:defRPr>
                <a:latin typeface="Abadi Extra Light" panose="020B0204020104020204" pitchFamily="34" charset="0"/>
              </a:defRPr>
            </a:lvl4pPr>
            <a:lvl5pPr>
              <a:lnSpc>
                <a:spcPct val="100000"/>
              </a:lnSpc>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4347018-AEEE-4A29-8649-A56C03DB7848}"/>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5" name="Footer Placeholder 4">
            <a:extLst>
              <a:ext uri="{FF2B5EF4-FFF2-40B4-BE49-F238E27FC236}">
                <a16:creationId xmlns:a16="http://schemas.microsoft.com/office/drawing/2014/main" id="{C9391175-C237-4482-A178-5B6E6850F3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FE7A62B-F30B-4155-B3F7-55DA5702FDCD}"/>
              </a:ext>
            </a:extLst>
          </p:cNvPr>
          <p:cNvSpPr>
            <a:spLocks noGrp="1"/>
          </p:cNvSpPr>
          <p:nvPr>
            <p:ph type="sldNum" sz="quarter" idx="12"/>
          </p:nvPr>
        </p:nvSpPr>
        <p:spPr/>
        <p:txBody>
          <a:bodyPr/>
          <a:lstStyle/>
          <a:p>
            <a:fld id="{1FE6E03B-90F3-48B4-B319-7E14659B854B}" type="slidenum">
              <a:rPr lang="en-AU" smtClean="0"/>
              <a:t>‹#›</a:t>
            </a:fld>
            <a:endParaRPr lang="en-AU"/>
          </a:p>
        </p:txBody>
      </p:sp>
      <p:sp>
        <p:nvSpPr>
          <p:cNvPr id="8" name="Rectangle 7">
            <a:extLst>
              <a:ext uri="{FF2B5EF4-FFF2-40B4-BE49-F238E27FC236}">
                <a16:creationId xmlns:a16="http://schemas.microsoft.com/office/drawing/2014/main" id="{3A6FB696-6AC1-4A02-9A1D-C0B6DD155314}"/>
              </a:ext>
            </a:extLst>
          </p:cNvPr>
          <p:cNvSpPr/>
          <p:nvPr userDrawn="1"/>
        </p:nvSpPr>
        <p:spPr>
          <a:xfrm>
            <a:off x="0" y="0"/>
            <a:ext cx="12192000" cy="971195"/>
          </a:xfrm>
          <a:prstGeom prst="rect">
            <a:avLst/>
          </a:prstGeom>
          <a:solidFill>
            <a:srgbClr val="EF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C331A02-BDCE-45C4-A1C9-1FE9B21A24A9}"/>
              </a:ext>
            </a:extLst>
          </p:cNvPr>
          <p:cNvSpPr>
            <a:spLocks noGrp="1"/>
          </p:cNvSpPr>
          <p:nvPr>
            <p:ph type="title"/>
          </p:nvPr>
        </p:nvSpPr>
        <p:spPr>
          <a:xfrm>
            <a:off x="589625" y="182562"/>
            <a:ext cx="10515600" cy="606070"/>
          </a:xfrm>
        </p:spPr>
        <p:txBody>
          <a:bodyPr/>
          <a:lstStyle>
            <a:lvl1pPr>
              <a:defRPr>
                <a:solidFill>
                  <a:schemeClr val="bg1"/>
                </a:solidFill>
                <a:latin typeface="Abadi" panose="020B0604020104020204" pitchFamily="34" charset="0"/>
              </a:defRPr>
            </a:lvl1pPr>
          </a:lstStyle>
          <a:p>
            <a:r>
              <a:rPr lang="en-US"/>
              <a:t>Click to edit Master title style</a:t>
            </a:r>
            <a:endParaRPr lang="en-AU"/>
          </a:p>
        </p:txBody>
      </p:sp>
      <p:pic>
        <p:nvPicPr>
          <p:cNvPr id="9" name="Picture 8" descr="Logo&#10;&#10;Description automatically generated with medium confidence">
            <a:extLst>
              <a:ext uri="{FF2B5EF4-FFF2-40B4-BE49-F238E27FC236}">
                <a16:creationId xmlns:a16="http://schemas.microsoft.com/office/drawing/2014/main" id="{6A67312F-CD2D-4BA0-9559-E379EB5E0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0976" y="6203109"/>
            <a:ext cx="2020024" cy="518366"/>
          </a:xfrm>
          <a:prstGeom prst="rect">
            <a:avLst/>
          </a:prstGeom>
        </p:spPr>
      </p:pic>
    </p:spTree>
    <p:extLst>
      <p:ext uri="{BB962C8B-B14F-4D97-AF65-F5344CB8AC3E}">
        <p14:creationId xmlns:p14="http://schemas.microsoft.com/office/powerpoint/2010/main" val="249413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B50BC1-5506-4F12-9E04-B1A88D8CD074}"/>
              </a:ext>
            </a:extLst>
          </p:cNvPr>
          <p:cNvSpPr>
            <a:spLocks noGrp="1"/>
          </p:cNvSpPr>
          <p:nvPr>
            <p:ph sz="half" idx="1"/>
          </p:nvPr>
        </p:nvSpPr>
        <p:spPr>
          <a:xfrm>
            <a:off x="838200" y="1825625"/>
            <a:ext cx="5181600" cy="4351338"/>
          </a:xfrm>
        </p:spPr>
        <p:txBody>
          <a:bodyPr/>
          <a:lstStyle>
            <a:lvl1pPr>
              <a:defRPr>
                <a:solidFill>
                  <a:srgbClr val="EF5D72"/>
                </a:solidFill>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1B56A11-4146-4BBA-A60A-B58E206AFBD9}"/>
              </a:ext>
            </a:extLst>
          </p:cNvPr>
          <p:cNvSpPr>
            <a:spLocks noGrp="1"/>
          </p:cNvSpPr>
          <p:nvPr>
            <p:ph sz="half" idx="2"/>
          </p:nvPr>
        </p:nvSpPr>
        <p:spPr>
          <a:xfrm>
            <a:off x="6172200" y="1825625"/>
            <a:ext cx="5181600" cy="4351338"/>
          </a:xfrm>
        </p:spPr>
        <p:txBody>
          <a:bodyPr/>
          <a:lstStyle>
            <a:lvl1pPr>
              <a:defRPr>
                <a:solidFill>
                  <a:srgbClr val="EF5D72"/>
                </a:solidFill>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FB4E414-9835-4E8E-8214-3CD4CF21C8F2}"/>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6" name="Footer Placeholder 5">
            <a:extLst>
              <a:ext uri="{FF2B5EF4-FFF2-40B4-BE49-F238E27FC236}">
                <a16:creationId xmlns:a16="http://schemas.microsoft.com/office/drawing/2014/main" id="{F037D3BA-DD58-40DF-9DAC-A69682A3DC8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6A27FCA-1330-46BE-BE12-CAFC1F08008D}"/>
              </a:ext>
            </a:extLst>
          </p:cNvPr>
          <p:cNvSpPr>
            <a:spLocks noGrp="1"/>
          </p:cNvSpPr>
          <p:nvPr>
            <p:ph type="sldNum" sz="quarter" idx="12"/>
          </p:nvPr>
        </p:nvSpPr>
        <p:spPr/>
        <p:txBody>
          <a:bodyPr/>
          <a:lstStyle/>
          <a:p>
            <a:fld id="{1FE6E03B-90F3-48B4-B319-7E14659B854B}" type="slidenum">
              <a:rPr lang="en-AU" smtClean="0"/>
              <a:t>‹#›</a:t>
            </a:fld>
            <a:endParaRPr lang="en-AU"/>
          </a:p>
        </p:txBody>
      </p:sp>
      <p:sp>
        <p:nvSpPr>
          <p:cNvPr id="8" name="Title 1">
            <a:extLst>
              <a:ext uri="{FF2B5EF4-FFF2-40B4-BE49-F238E27FC236}">
                <a16:creationId xmlns:a16="http://schemas.microsoft.com/office/drawing/2014/main" id="{AA7BDC88-05BD-49BF-9FC2-333B3AA0F931}"/>
              </a:ext>
            </a:extLst>
          </p:cNvPr>
          <p:cNvSpPr>
            <a:spLocks noGrp="1"/>
          </p:cNvSpPr>
          <p:nvPr>
            <p:ph type="title"/>
          </p:nvPr>
        </p:nvSpPr>
        <p:spPr>
          <a:xfrm>
            <a:off x="838200" y="365125"/>
            <a:ext cx="10515600" cy="1325563"/>
          </a:xfrm>
        </p:spPr>
        <p:txBody>
          <a:bodyPr/>
          <a:lstStyle>
            <a:lvl1pPr>
              <a:defRPr>
                <a:solidFill>
                  <a:srgbClr val="5DC2A6"/>
                </a:solidFill>
                <a:latin typeface="Abadi" panose="020B0604020104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61927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D2A8-FF46-4C1C-A38A-76B70579CD55}"/>
              </a:ext>
            </a:extLst>
          </p:cNvPr>
          <p:cNvSpPr>
            <a:spLocks noGrp="1"/>
          </p:cNvSpPr>
          <p:nvPr>
            <p:ph type="title"/>
          </p:nvPr>
        </p:nvSpPr>
        <p:spPr/>
        <p:txBody>
          <a:bodyPr/>
          <a:lstStyle>
            <a:lvl1pPr>
              <a:defRPr>
                <a:solidFill>
                  <a:srgbClr val="5DC2A6"/>
                </a:solidFill>
                <a:latin typeface="Abadi" panose="020B0604020104020204" pitchFamily="34" charset="0"/>
              </a:defRPr>
            </a:lvl1pPr>
          </a:lstStyle>
          <a:p>
            <a:r>
              <a:rPr lang="en-US"/>
              <a:t>Click to edit Master title style</a:t>
            </a:r>
            <a:endParaRPr lang="en-AU"/>
          </a:p>
        </p:txBody>
      </p:sp>
      <p:sp>
        <p:nvSpPr>
          <p:cNvPr id="3" name="Date Placeholder 2">
            <a:extLst>
              <a:ext uri="{FF2B5EF4-FFF2-40B4-BE49-F238E27FC236}">
                <a16:creationId xmlns:a16="http://schemas.microsoft.com/office/drawing/2014/main" id="{5F7B7AF4-729E-4CA1-9455-90F5978BD2F1}"/>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4" name="Footer Placeholder 3">
            <a:extLst>
              <a:ext uri="{FF2B5EF4-FFF2-40B4-BE49-F238E27FC236}">
                <a16:creationId xmlns:a16="http://schemas.microsoft.com/office/drawing/2014/main" id="{599CF5B0-1C3C-47BB-86AE-6311627AB12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695D259-EE4E-40F2-B2A1-4D1409AB8E48}"/>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0256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0DDAF-E747-43E1-817A-50A19A9B4992}"/>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3" name="Footer Placeholder 2">
            <a:extLst>
              <a:ext uri="{FF2B5EF4-FFF2-40B4-BE49-F238E27FC236}">
                <a16:creationId xmlns:a16="http://schemas.microsoft.com/office/drawing/2014/main" id="{2764433A-9131-45AE-8822-C508C3D1558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24C6C80-8AB7-46F0-B7B3-BC23CD23D854}"/>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6645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B7A4-523D-40D5-9F0A-C17D5E923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4195890-4A62-493B-9F2C-FDFFF71F6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08EB946-CC5C-4775-999D-788381CDA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97B11-617E-42D4-9CD9-67957323A149}"/>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6" name="Footer Placeholder 5">
            <a:extLst>
              <a:ext uri="{FF2B5EF4-FFF2-40B4-BE49-F238E27FC236}">
                <a16:creationId xmlns:a16="http://schemas.microsoft.com/office/drawing/2014/main" id="{0E0EE68E-42CC-4896-B6F1-FA81C264726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DAA24D6-F0F4-4D97-AC86-F88CE0DCAAC5}"/>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66453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7744-B808-4E15-AC52-56C1D2925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463EF55-A354-430B-960E-00CCD308E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8FAD3AC-3E77-449A-AAD9-CE57FB3EB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1F46B-ED8B-4DC9-B14A-065FA6364C28}"/>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6" name="Footer Placeholder 5">
            <a:extLst>
              <a:ext uri="{FF2B5EF4-FFF2-40B4-BE49-F238E27FC236}">
                <a16:creationId xmlns:a16="http://schemas.microsoft.com/office/drawing/2014/main" id="{CDBDD5A9-9940-4F1A-8ECE-1E4DB958D4C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A557B9C-3327-4B15-B1E6-B0B7AB351D6B}"/>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321946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D4BF76-72A7-4B03-9892-60540EDF49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83FABEB-E507-4184-9589-7852998EBD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A25AFA6-814D-41B5-9698-1061E2447C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B4580-0E56-485F-8437-CACD0530D15A}" type="datetimeFigureOut">
              <a:rPr lang="en-AU" smtClean="0"/>
              <a:t>5/09/2022</a:t>
            </a:fld>
            <a:endParaRPr lang="en-AU"/>
          </a:p>
        </p:txBody>
      </p:sp>
      <p:sp>
        <p:nvSpPr>
          <p:cNvPr id="5" name="Footer Placeholder 4">
            <a:extLst>
              <a:ext uri="{FF2B5EF4-FFF2-40B4-BE49-F238E27FC236}">
                <a16:creationId xmlns:a16="http://schemas.microsoft.com/office/drawing/2014/main" id="{3F08469D-F034-4DFB-9782-054046365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0C65006-DA4C-4E99-B5B9-92BFD3100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6E03B-90F3-48B4-B319-7E14659B854B}" type="slidenum">
              <a:rPr lang="en-AU" smtClean="0"/>
              <a:t>‹#›</a:t>
            </a:fld>
            <a:endParaRPr lang="en-AU"/>
          </a:p>
        </p:txBody>
      </p:sp>
    </p:spTree>
    <p:extLst>
      <p:ext uri="{BB962C8B-B14F-4D97-AF65-F5344CB8AC3E}">
        <p14:creationId xmlns:p14="http://schemas.microsoft.com/office/powerpoint/2010/main" val="315735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rgbClr val="5DC2A6"/>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68822576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73773565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vimeo.com/685265126" TargetMode="External"/><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68779732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6EBA9-27F3-4CA2-206A-67F4F5378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02" y="1"/>
            <a:ext cx="12511645" cy="6858000"/>
          </a:xfrm>
          <a:prstGeom prst="rect">
            <a:avLst/>
          </a:prstGeom>
        </p:spPr>
      </p:pic>
      <p:sp>
        <p:nvSpPr>
          <p:cNvPr id="3" name="Subtitle 2">
            <a:extLst>
              <a:ext uri="{FF2B5EF4-FFF2-40B4-BE49-F238E27FC236}">
                <a16:creationId xmlns:a16="http://schemas.microsoft.com/office/drawing/2014/main" id="{4FFE44FF-2AC1-4ACD-94A5-2E509236A2DC}"/>
              </a:ext>
            </a:extLst>
          </p:cNvPr>
          <p:cNvSpPr>
            <a:spLocks noGrp="1"/>
          </p:cNvSpPr>
          <p:nvPr>
            <p:ph type="subTitle" idx="4294967295"/>
          </p:nvPr>
        </p:nvSpPr>
        <p:spPr>
          <a:xfrm>
            <a:off x="-120743" y="258060"/>
            <a:ext cx="5656570" cy="1311128"/>
          </a:xfrm>
          <a:solidFill>
            <a:schemeClr val="bg1"/>
          </a:solidFill>
        </p:spPr>
        <p:txBody>
          <a:bodyPr wrap="square" anchor="ctr" anchorCtr="0">
            <a:spAutoFit/>
          </a:bodyPr>
          <a:lstStyle/>
          <a:p>
            <a:pPr marL="0" indent="0" algn="ctr">
              <a:buNone/>
            </a:pPr>
            <a:r>
              <a:rPr lang="en-US" sz="4400" b="1">
                <a:solidFill>
                  <a:srgbClr val="EF5D72"/>
                </a:solidFill>
              </a:rPr>
              <a:t>Our new Employee Referral Program</a:t>
            </a:r>
          </a:p>
        </p:txBody>
      </p:sp>
      <p:pic>
        <p:nvPicPr>
          <p:cNvPr id="9" name="Picture 8" descr="Logo&#10;&#10;Description automatically generated">
            <a:extLst>
              <a:ext uri="{FF2B5EF4-FFF2-40B4-BE49-F238E27FC236}">
                <a16:creationId xmlns:a16="http://schemas.microsoft.com/office/drawing/2014/main" id="{B136D746-0E0E-11CC-B0FF-E852EC4AD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43" y="5514515"/>
            <a:ext cx="3963696" cy="961918"/>
          </a:xfrm>
          <a:prstGeom prst="rect">
            <a:avLst/>
          </a:prstGeom>
        </p:spPr>
      </p:pic>
    </p:spTree>
    <p:extLst>
      <p:ext uri="{BB962C8B-B14F-4D97-AF65-F5344CB8AC3E}">
        <p14:creationId xmlns:p14="http://schemas.microsoft.com/office/powerpoint/2010/main" val="3639227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2BFF9D-4AA2-4BB2-9BD9-430C33857AC7}"/>
              </a:ext>
            </a:extLst>
          </p:cNvPr>
          <p:cNvSpPr>
            <a:spLocks noGrp="1"/>
          </p:cNvSpPr>
          <p:nvPr>
            <p:ph type="title"/>
          </p:nvPr>
        </p:nvSpPr>
        <p:spPr/>
        <p:txBody>
          <a:bodyPr>
            <a:normAutofit fontScale="90000"/>
          </a:bodyPr>
          <a:lstStyle/>
          <a:p>
            <a:r>
              <a:rPr lang="en-US"/>
              <a:t>Bonus Points – Reward and Recognition</a:t>
            </a:r>
            <a:endParaRPr lang="en-AU"/>
          </a:p>
        </p:txBody>
      </p:sp>
      <p:pic>
        <p:nvPicPr>
          <p:cNvPr id="5" name="Picture 4">
            <a:extLst>
              <a:ext uri="{FF2B5EF4-FFF2-40B4-BE49-F238E27FC236}">
                <a16:creationId xmlns:a16="http://schemas.microsoft.com/office/drawing/2014/main" id="{F9DC21EC-AC1B-AFCB-A545-582EFE6FCF99}"/>
              </a:ext>
            </a:extLst>
          </p:cNvPr>
          <p:cNvPicPr>
            <a:picLocks noChangeAspect="1"/>
          </p:cNvPicPr>
          <p:nvPr/>
        </p:nvPicPr>
        <p:blipFill>
          <a:blip r:embed="rId3"/>
          <a:stretch>
            <a:fillRect/>
          </a:stretch>
        </p:blipFill>
        <p:spPr>
          <a:xfrm>
            <a:off x="7925693" y="1100459"/>
            <a:ext cx="3743792" cy="2227489"/>
          </a:xfrm>
          <a:prstGeom prst="rect">
            <a:avLst/>
          </a:prstGeom>
        </p:spPr>
      </p:pic>
      <p:pic>
        <p:nvPicPr>
          <p:cNvPr id="7" name="Picture 6">
            <a:extLst>
              <a:ext uri="{FF2B5EF4-FFF2-40B4-BE49-F238E27FC236}">
                <a16:creationId xmlns:a16="http://schemas.microsoft.com/office/drawing/2014/main" id="{FF8B974B-FAD8-89B1-99FE-BE255AC1FF8B}"/>
              </a:ext>
            </a:extLst>
          </p:cNvPr>
          <p:cNvPicPr>
            <a:picLocks noChangeAspect="1"/>
          </p:cNvPicPr>
          <p:nvPr/>
        </p:nvPicPr>
        <p:blipFill>
          <a:blip r:embed="rId4"/>
          <a:stretch>
            <a:fillRect/>
          </a:stretch>
        </p:blipFill>
        <p:spPr>
          <a:xfrm>
            <a:off x="7949292" y="3639776"/>
            <a:ext cx="3720193" cy="2412734"/>
          </a:xfrm>
          <a:prstGeom prst="rect">
            <a:avLst/>
          </a:prstGeom>
        </p:spPr>
      </p:pic>
      <p:sp>
        <p:nvSpPr>
          <p:cNvPr id="6" name="Content Placeholder 1">
            <a:extLst>
              <a:ext uri="{FF2B5EF4-FFF2-40B4-BE49-F238E27FC236}">
                <a16:creationId xmlns:a16="http://schemas.microsoft.com/office/drawing/2014/main" id="{76259027-E59D-6031-A34D-541E12CC016B}"/>
              </a:ext>
            </a:extLst>
          </p:cNvPr>
          <p:cNvSpPr txBox="1">
            <a:spLocks/>
          </p:cNvSpPr>
          <p:nvPr/>
        </p:nvSpPr>
        <p:spPr>
          <a:xfrm>
            <a:off x="522515" y="2442436"/>
            <a:ext cx="8556171" cy="60607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Your Bonus Rewards</a:t>
            </a:r>
          </a:p>
        </p:txBody>
      </p:sp>
      <p:graphicFrame>
        <p:nvGraphicFramePr>
          <p:cNvPr id="10" name="Table 6">
            <a:extLst>
              <a:ext uri="{FF2B5EF4-FFF2-40B4-BE49-F238E27FC236}">
                <a16:creationId xmlns:a16="http://schemas.microsoft.com/office/drawing/2014/main" id="{C8F7C00B-C7BF-0138-FD9C-3F06B89A1453}"/>
              </a:ext>
            </a:extLst>
          </p:cNvPr>
          <p:cNvGraphicFramePr>
            <a:graphicFrameLocks noGrp="1"/>
          </p:cNvGraphicFramePr>
          <p:nvPr>
            <p:extLst>
              <p:ext uri="{D42A27DB-BD31-4B8C-83A1-F6EECF244321}">
                <p14:modId xmlns:p14="http://schemas.microsoft.com/office/powerpoint/2010/main" val="1137168820"/>
              </p:ext>
            </p:extLst>
          </p:nvPr>
        </p:nvGraphicFramePr>
        <p:xfrm>
          <a:off x="589625" y="3247484"/>
          <a:ext cx="6453726" cy="2286000"/>
        </p:xfrm>
        <a:graphic>
          <a:graphicData uri="http://schemas.openxmlformats.org/drawingml/2006/table">
            <a:tbl>
              <a:tblPr firstRow="1" bandRow="1">
                <a:tableStyleId>{2D5ABB26-0587-4C30-8999-92F81FD0307C}</a:tableStyleId>
              </a:tblPr>
              <a:tblGrid>
                <a:gridCol w="4587856">
                  <a:extLst>
                    <a:ext uri="{9D8B030D-6E8A-4147-A177-3AD203B41FA5}">
                      <a16:colId xmlns:a16="http://schemas.microsoft.com/office/drawing/2014/main" val="922720975"/>
                    </a:ext>
                  </a:extLst>
                </a:gridCol>
                <a:gridCol w="1865870">
                  <a:extLst>
                    <a:ext uri="{9D8B030D-6E8A-4147-A177-3AD203B41FA5}">
                      <a16:colId xmlns:a16="http://schemas.microsoft.com/office/drawing/2014/main" val="2940049048"/>
                    </a:ext>
                  </a:extLst>
                </a:gridCol>
              </a:tblGrid>
              <a:tr h="370840">
                <a:tc>
                  <a:txBody>
                    <a:bodyPr/>
                    <a:lstStyle/>
                    <a:p>
                      <a:r>
                        <a:rPr lang="en-US" sz="2400" b="1">
                          <a:solidFill>
                            <a:schemeClr val="bg1"/>
                          </a:solidFill>
                          <a:latin typeface="Abadi Extra Light" panose="020B0204020104020204" pitchFamily="34" charset="0"/>
                        </a:rPr>
                        <a:t>Action</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b="1">
                          <a:solidFill>
                            <a:schemeClr val="bg1"/>
                          </a:solidFill>
                          <a:latin typeface="Abadi Extra Light" panose="020B0204020104020204" pitchFamily="34" charset="0"/>
                        </a:rPr>
                        <a:t>Bonus Points</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479813163"/>
                  </a:ext>
                </a:extLst>
              </a:tr>
              <a:tr h="370840">
                <a:tc>
                  <a:txBody>
                    <a:bodyPr/>
                    <a:lstStyle/>
                    <a:p>
                      <a:r>
                        <a:rPr lang="en-US" sz="2400" b="1">
                          <a:solidFill>
                            <a:schemeClr val="bg1"/>
                          </a:solidFill>
                          <a:latin typeface="Abadi Extra Light" panose="020B0204020104020204" pitchFamily="34" charset="0"/>
                        </a:rPr>
                        <a:t>Birthday</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20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581330589"/>
                  </a:ext>
                </a:extLst>
              </a:tr>
              <a:tr h="370840">
                <a:tc>
                  <a:txBody>
                    <a:bodyPr/>
                    <a:lstStyle/>
                    <a:p>
                      <a:r>
                        <a:rPr lang="en-US" sz="2400" b="1">
                          <a:solidFill>
                            <a:schemeClr val="bg1"/>
                          </a:solidFill>
                          <a:latin typeface="Abadi Extra Light" panose="020B0204020104020204" pitchFamily="34" charset="0"/>
                        </a:rPr>
                        <a:t>Work anniversary</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50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2642829108"/>
                  </a:ext>
                </a:extLst>
              </a:tr>
              <a:tr h="370840">
                <a:tc>
                  <a:txBody>
                    <a:bodyPr/>
                    <a:lstStyle/>
                    <a:p>
                      <a:r>
                        <a:rPr lang="en-US" sz="2400" b="1">
                          <a:solidFill>
                            <a:schemeClr val="bg1"/>
                          </a:solidFill>
                          <a:latin typeface="Abadi Extra Light" panose="020B0204020104020204" pitchFamily="34" charset="0"/>
                        </a:rPr>
                        <a:t>Positive client feedback</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50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697254882"/>
                  </a:ext>
                </a:extLst>
              </a:tr>
              <a:tr h="370840">
                <a:tc>
                  <a:txBody>
                    <a:bodyPr/>
                    <a:lstStyle/>
                    <a:p>
                      <a:r>
                        <a:rPr lang="en-US" sz="2400" b="1">
                          <a:solidFill>
                            <a:schemeClr val="bg1"/>
                          </a:solidFill>
                          <a:latin typeface="Abadi Extra Light" panose="020B0204020104020204" pitchFamily="34" charset="0"/>
                        </a:rPr>
                        <a:t>Taking on an extra shift</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50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2071916564"/>
                  </a:ext>
                </a:extLst>
              </a:tr>
            </a:tbl>
          </a:graphicData>
        </a:graphic>
      </p:graphicFrame>
    </p:spTree>
    <p:extLst>
      <p:ext uri="{BB962C8B-B14F-4D97-AF65-F5344CB8AC3E}">
        <p14:creationId xmlns:p14="http://schemas.microsoft.com/office/powerpoint/2010/main" val="557812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070AF1-1FBE-4019-A23B-08E2A9157DDB}"/>
              </a:ext>
            </a:extLst>
          </p:cNvPr>
          <p:cNvSpPr>
            <a:spLocks noGrp="1"/>
          </p:cNvSpPr>
          <p:nvPr>
            <p:ph type="title"/>
          </p:nvPr>
        </p:nvSpPr>
        <p:spPr/>
        <p:txBody>
          <a:bodyPr>
            <a:normAutofit fontScale="90000"/>
          </a:bodyPr>
          <a:lstStyle/>
          <a:p>
            <a:r>
              <a:rPr lang="en-US"/>
              <a:t>The App!</a:t>
            </a:r>
            <a:endParaRPr lang="en-AU"/>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6E87EFBC-C3DF-43F0-816E-F76A86079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319" y="0"/>
            <a:ext cx="4519362" cy="6858000"/>
          </a:xfrm>
          <a:prstGeom prst="rect">
            <a:avLst/>
          </a:prstGeom>
        </p:spPr>
      </p:pic>
      <p:sp>
        <p:nvSpPr>
          <p:cNvPr id="4" name="Rectangle 3">
            <a:extLst>
              <a:ext uri="{FF2B5EF4-FFF2-40B4-BE49-F238E27FC236}">
                <a16:creationId xmlns:a16="http://schemas.microsoft.com/office/drawing/2014/main" id="{19D1232E-9C1C-F838-A36F-72D44B50AD75}"/>
              </a:ext>
            </a:extLst>
          </p:cNvPr>
          <p:cNvSpPr/>
          <p:nvPr/>
        </p:nvSpPr>
        <p:spPr>
          <a:xfrm>
            <a:off x="439271" y="6141198"/>
            <a:ext cx="1559858" cy="678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91901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extLst>
              <a:ext uri="{FF2B5EF4-FFF2-40B4-BE49-F238E27FC236}">
                <a16:creationId xmlns:a16="http://schemas.microsoft.com/office/drawing/2014/main" id="{01A849FE-841C-FB5B-A0EF-58B6ADAABF21}"/>
              </a:ext>
            </a:extLst>
          </p:cNvPr>
          <p:cNvPicPr>
            <a:picLocks noChangeAspect="1"/>
          </p:cNvPicPr>
          <p:nvPr/>
        </p:nvPicPr>
        <p:blipFill>
          <a:blip r:embed="rId4"/>
          <a:stretch>
            <a:fillRect/>
          </a:stretch>
        </p:blipFill>
        <p:spPr>
          <a:xfrm>
            <a:off x="589625" y="967890"/>
            <a:ext cx="10173215" cy="5707548"/>
          </a:xfrm>
          <a:prstGeom prst="rect">
            <a:avLst/>
          </a:prstGeom>
        </p:spPr>
      </p:pic>
      <p:sp>
        <p:nvSpPr>
          <p:cNvPr id="3" name="Title 2">
            <a:extLst>
              <a:ext uri="{FF2B5EF4-FFF2-40B4-BE49-F238E27FC236}">
                <a16:creationId xmlns:a16="http://schemas.microsoft.com/office/drawing/2014/main" id="{D717F20F-7C12-4920-8E0E-814CDC1CCB48}"/>
              </a:ext>
            </a:extLst>
          </p:cNvPr>
          <p:cNvSpPr>
            <a:spLocks noGrp="1"/>
          </p:cNvSpPr>
          <p:nvPr>
            <p:ph type="title"/>
          </p:nvPr>
        </p:nvSpPr>
        <p:spPr/>
        <p:txBody>
          <a:bodyPr>
            <a:normAutofit fontScale="90000"/>
          </a:bodyPr>
          <a:lstStyle/>
          <a:p>
            <a:r>
              <a:rPr lang="en-US"/>
              <a:t>How to download the app</a:t>
            </a:r>
            <a:endParaRPr lang="en-AU"/>
          </a:p>
        </p:txBody>
      </p:sp>
      <p:sp>
        <p:nvSpPr>
          <p:cNvPr id="4" name="TextBox 3">
            <a:extLst>
              <a:ext uri="{FF2B5EF4-FFF2-40B4-BE49-F238E27FC236}">
                <a16:creationId xmlns:a16="http://schemas.microsoft.com/office/drawing/2014/main" id="{394EF577-772F-E170-5330-658759FCB5F9}"/>
              </a:ext>
            </a:extLst>
          </p:cNvPr>
          <p:cNvSpPr txBox="1"/>
          <p:nvPr/>
        </p:nvSpPr>
        <p:spPr>
          <a:xfrm>
            <a:off x="6669560" y="390524"/>
            <a:ext cx="6098058" cy="369332"/>
          </a:xfrm>
          <a:prstGeom prst="rect">
            <a:avLst/>
          </a:prstGeom>
          <a:noFill/>
        </p:spPr>
        <p:txBody>
          <a:bodyPr wrap="square">
            <a:spAutoFit/>
          </a:bodyPr>
          <a:lstStyle/>
          <a:p>
            <a:r>
              <a:rPr lang="en-AU"/>
              <a:t>https://vimeo.com/688225762</a:t>
            </a:r>
          </a:p>
        </p:txBody>
      </p:sp>
    </p:spTree>
    <p:extLst>
      <p:ext uri="{BB962C8B-B14F-4D97-AF65-F5344CB8AC3E}">
        <p14:creationId xmlns:p14="http://schemas.microsoft.com/office/powerpoint/2010/main" val="2190022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D9EABED-330D-23AF-53F0-FBC75AF735A8}"/>
              </a:ext>
            </a:extLst>
          </p:cNvPr>
          <p:cNvSpPr/>
          <p:nvPr/>
        </p:nvSpPr>
        <p:spPr>
          <a:xfrm>
            <a:off x="439271" y="6141198"/>
            <a:ext cx="1559858" cy="678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D717F20F-7C12-4920-8E0E-814CDC1CCB48}"/>
              </a:ext>
            </a:extLst>
          </p:cNvPr>
          <p:cNvSpPr>
            <a:spLocks noGrp="1"/>
          </p:cNvSpPr>
          <p:nvPr>
            <p:ph type="title"/>
          </p:nvPr>
        </p:nvSpPr>
        <p:spPr/>
        <p:txBody>
          <a:bodyPr>
            <a:normAutofit fontScale="90000"/>
          </a:bodyPr>
          <a:lstStyle/>
          <a:p>
            <a:r>
              <a:rPr lang="en-US"/>
              <a:t>How to download the app</a:t>
            </a:r>
            <a:endParaRPr lang="en-AU"/>
          </a:p>
        </p:txBody>
      </p:sp>
      <p:sp>
        <p:nvSpPr>
          <p:cNvPr id="6" name="Oval 5">
            <a:extLst>
              <a:ext uri="{FF2B5EF4-FFF2-40B4-BE49-F238E27FC236}">
                <a16:creationId xmlns:a16="http://schemas.microsoft.com/office/drawing/2014/main" id="{3B60C7C7-7A32-489C-9060-B9B0619E7314}"/>
              </a:ext>
            </a:extLst>
          </p:cNvPr>
          <p:cNvSpPr/>
          <p:nvPr/>
        </p:nvSpPr>
        <p:spPr>
          <a:xfrm>
            <a:off x="2683008" y="1337105"/>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endParaRPr lang="en-AU" sz="2000"/>
          </a:p>
        </p:txBody>
      </p:sp>
      <p:sp>
        <p:nvSpPr>
          <p:cNvPr id="7" name="Oval 6">
            <a:extLst>
              <a:ext uri="{FF2B5EF4-FFF2-40B4-BE49-F238E27FC236}">
                <a16:creationId xmlns:a16="http://schemas.microsoft.com/office/drawing/2014/main" id="{C336F967-DEBF-4E8C-8FEF-DEBC9A6FE304}"/>
              </a:ext>
            </a:extLst>
          </p:cNvPr>
          <p:cNvSpPr/>
          <p:nvPr/>
        </p:nvSpPr>
        <p:spPr>
          <a:xfrm>
            <a:off x="4731514" y="1331490"/>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endParaRPr lang="en-AU" sz="2000"/>
          </a:p>
        </p:txBody>
      </p:sp>
      <p:sp>
        <p:nvSpPr>
          <p:cNvPr id="8" name="Oval 7">
            <a:extLst>
              <a:ext uri="{FF2B5EF4-FFF2-40B4-BE49-F238E27FC236}">
                <a16:creationId xmlns:a16="http://schemas.microsoft.com/office/drawing/2014/main" id="{CAAC390B-A32F-4DCC-8A9A-9F7A7A3FE937}"/>
              </a:ext>
            </a:extLst>
          </p:cNvPr>
          <p:cNvSpPr/>
          <p:nvPr/>
        </p:nvSpPr>
        <p:spPr>
          <a:xfrm>
            <a:off x="6780020" y="1326343"/>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4</a:t>
            </a:r>
            <a:endParaRPr lang="en-AU" sz="2000"/>
          </a:p>
        </p:txBody>
      </p:sp>
      <p:sp>
        <p:nvSpPr>
          <p:cNvPr id="9" name="Oval 8">
            <a:extLst>
              <a:ext uri="{FF2B5EF4-FFF2-40B4-BE49-F238E27FC236}">
                <a16:creationId xmlns:a16="http://schemas.microsoft.com/office/drawing/2014/main" id="{CD9281A3-8CFC-47BF-AF4A-921CA909679D}"/>
              </a:ext>
            </a:extLst>
          </p:cNvPr>
          <p:cNvSpPr/>
          <p:nvPr/>
        </p:nvSpPr>
        <p:spPr>
          <a:xfrm>
            <a:off x="725683" y="1326343"/>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endParaRPr lang="en-AU" sz="2000"/>
          </a:p>
        </p:txBody>
      </p:sp>
      <p:sp>
        <p:nvSpPr>
          <p:cNvPr id="17" name="Oval 16">
            <a:extLst>
              <a:ext uri="{FF2B5EF4-FFF2-40B4-BE49-F238E27FC236}">
                <a16:creationId xmlns:a16="http://schemas.microsoft.com/office/drawing/2014/main" id="{974C2E80-82CE-482C-BBDD-D902168B82F0}"/>
              </a:ext>
            </a:extLst>
          </p:cNvPr>
          <p:cNvSpPr/>
          <p:nvPr/>
        </p:nvSpPr>
        <p:spPr>
          <a:xfrm>
            <a:off x="8828526" y="1335105"/>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a:t>
            </a:r>
            <a:endParaRPr lang="en-AU" sz="2000"/>
          </a:p>
        </p:txBody>
      </p:sp>
      <p:pic>
        <p:nvPicPr>
          <p:cNvPr id="10" name="Picture 9" descr="Graphical user interface, application&#10;&#10;Description automatically generated">
            <a:extLst>
              <a:ext uri="{FF2B5EF4-FFF2-40B4-BE49-F238E27FC236}">
                <a16:creationId xmlns:a16="http://schemas.microsoft.com/office/drawing/2014/main" id="{DBE231DC-1587-46B5-B863-2751CC1F1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3" y="2601871"/>
            <a:ext cx="2091537" cy="4084416"/>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95902557-FE93-40E1-8F08-C91F0E59C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888" y="2697584"/>
            <a:ext cx="2023982" cy="3978169"/>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89F3265B-CEB4-4685-9099-F70096DDE3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7384" y="2681407"/>
            <a:ext cx="2022254" cy="3996128"/>
          </a:xfrm>
          <a:prstGeom prst="rect">
            <a:avLst/>
          </a:prstGeom>
        </p:spPr>
      </p:pic>
      <p:pic>
        <p:nvPicPr>
          <p:cNvPr id="16" name="Picture 15" descr="A close-up of a cell phone&#10;&#10;Description automatically generated with medium confidence">
            <a:extLst>
              <a:ext uri="{FF2B5EF4-FFF2-40B4-BE49-F238E27FC236}">
                <a16:creationId xmlns:a16="http://schemas.microsoft.com/office/drawing/2014/main" id="{386A1322-A4D9-4D25-9944-5540B2B700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0296" y="2601871"/>
            <a:ext cx="2022254" cy="4124996"/>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D5ED661E-931D-4AF1-A948-530919E5F0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3153" y="2681407"/>
            <a:ext cx="2002360" cy="3996128"/>
          </a:xfrm>
          <a:prstGeom prst="rect">
            <a:avLst/>
          </a:prstGeom>
        </p:spPr>
      </p:pic>
      <p:sp>
        <p:nvSpPr>
          <p:cNvPr id="22" name="TextBox 21">
            <a:extLst>
              <a:ext uri="{FF2B5EF4-FFF2-40B4-BE49-F238E27FC236}">
                <a16:creationId xmlns:a16="http://schemas.microsoft.com/office/drawing/2014/main" id="{B40C9315-9273-433D-81AA-30DC07687516}"/>
              </a:ext>
            </a:extLst>
          </p:cNvPr>
          <p:cNvSpPr txBox="1"/>
          <p:nvPr/>
        </p:nvSpPr>
        <p:spPr>
          <a:xfrm>
            <a:off x="70954" y="1882888"/>
            <a:ext cx="1765842" cy="646331"/>
          </a:xfrm>
          <a:prstGeom prst="rect">
            <a:avLst/>
          </a:prstGeom>
          <a:noFill/>
        </p:spPr>
        <p:txBody>
          <a:bodyPr wrap="square" rtlCol="0">
            <a:spAutoFit/>
          </a:bodyPr>
          <a:lstStyle/>
          <a:p>
            <a:pPr algn="ctr"/>
            <a:r>
              <a:rPr lang="en-AU" sz="1200">
                <a:latin typeface="Abadi Extra Light" panose="020B0204020104020204" pitchFamily="34" charset="0"/>
              </a:rPr>
              <a:t>Click on the link you received via text message. Enter your details.</a:t>
            </a:r>
          </a:p>
        </p:txBody>
      </p:sp>
      <p:sp>
        <p:nvSpPr>
          <p:cNvPr id="24" name="TextBox 23">
            <a:extLst>
              <a:ext uri="{FF2B5EF4-FFF2-40B4-BE49-F238E27FC236}">
                <a16:creationId xmlns:a16="http://schemas.microsoft.com/office/drawing/2014/main" id="{3BC8679B-21B9-40F1-A1E4-29A324CC6D98}"/>
              </a:ext>
            </a:extLst>
          </p:cNvPr>
          <p:cNvSpPr txBox="1"/>
          <p:nvPr/>
        </p:nvSpPr>
        <p:spPr>
          <a:xfrm>
            <a:off x="2142667" y="1905880"/>
            <a:ext cx="1722958" cy="646331"/>
          </a:xfrm>
          <a:prstGeom prst="rect">
            <a:avLst/>
          </a:prstGeom>
          <a:noFill/>
        </p:spPr>
        <p:txBody>
          <a:bodyPr wrap="square" rtlCol="0">
            <a:spAutoFit/>
          </a:bodyPr>
          <a:lstStyle/>
          <a:p>
            <a:pPr algn="ctr"/>
            <a:r>
              <a:rPr lang="en-AU" sz="1200">
                <a:latin typeface="Abadi Extra Light" panose="020B0204020104020204" pitchFamily="34" charset="0"/>
              </a:rPr>
              <a:t>Download the app from your phone’s relevant app store</a:t>
            </a:r>
          </a:p>
        </p:txBody>
      </p:sp>
      <p:sp>
        <p:nvSpPr>
          <p:cNvPr id="25" name="TextBox 24">
            <a:extLst>
              <a:ext uri="{FF2B5EF4-FFF2-40B4-BE49-F238E27FC236}">
                <a16:creationId xmlns:a16="http://schemas.microsoft.com/office/drawing/2014/main" id="{94519E0E-FF7B-48F6-8138-18C719D84343}"/>
              </a:ext>
            </a:extLst>
          </p:cNvPr>
          <p:cNvSpPr txBox="1"/>
          <p:nvPr/>
        </p:nvSpPr>
        <p:spPr>
          <a:xfrm>
            <a:off x="4257816" y="1902033"/>
            <a:ext cx="1431235" cy="461665"/>
          </a:xfrm>
          <a:prstGeom prst="rect">
            <a:avLst/>
          </a:prstGeom>
          <a:noFill/>
        </p:spPr>
        <p:txBody>
          <a:bodyPr wrap="square" rtlCol="0">
            <a:spAutoFit/>
          </a:bodyPr>
          <a:lstStyle/>
          <a:p>
            <a:pPr algn="ctr"/>
            <a:r>
              <a:rPr lang="en-AU" sz="1200">
                <a:latin typeface="Abadi Extra Light" panose="020B0204020104020204" pitchFamily="34" charset="0"/>
              </a:rPr>
              <a:t>Enter your mobile phone number, </a:t>
            </a:r>
          </a:p>
        </p:txBody>
      </p:sp>
      <p:sp>
        <p:nvSpPr>
          <p:cNvPr id="26" name="TextBox 25">
            <a:extLst>
              <a:ext uri="{FF2B5EF4-FFF2-40B4-BE49-F238E27FC236}">
                <a16:creationId xmlns:a16="http://schemas.microsoft.com/office/drawing/2014/main" id="{C721E18B-2DA5-48E5-92A0-B8001B9FDBB2}"/>
              </a:ext>
            </a:extLst>
          </p:cNvPr>
          <p:cNvSpPr txBox="1"/>
          <p:nvPr/>
        </p:nvSpPr>
        <p:spPr>
          <a:xfrm>
            <a:off x="6230549" y="1882888"/>
            <a:ext cx="1614000" cy="646331"/>
          </a:xfrm>
          <a:prstGeom prst="rect">
            <a:avLst/>
          </a:prstGeom>
          <a:noFill/>
        </p:spPr>
        <p:txBody>
          <a:bodyPr wrap="square" rtlCol="0">
            <a:spAutoFit/>
          </a:bodyPr>
          <a:lstStyle/>
          <a:p>
            <a:pPr algn="ctr"/>
            <a:r>
              <a:rPr lang="en-AU" sz="1200">
                <a:latin typeface="Abadi Extra Light" panose="020B0204020104020204" pitchFamily="34" charset="0"/>
              </a:rPr>
              <a:t>Enter the one-time passcode that you receive via text.</a:t>
            </a:r>
          </a:p>
        </p:txBody>
      </p:sp>
      <p:sp>
        <p:nvSpPr>
          <p:cNvPr id="27" name="TextBox 26">
            <a:extLst>
              <a:ext uri="{FF2B5EF4-FFF2-40B4-BE49-F238E27FC236}">
                <a16:creationId xmlns:a16="http://schemas.microsoft.com/office/drawing/2014/main" id="{97409FE6-AD2E-4B41-BD11-E471A0978916}"/>
              </a:ext>
            </a:extLst>
          </p:cNvPr>
          <p:cNvSpPr txBox="1"/>
          <p:nvPr/>
        </p:nvSpPr>
        <p:spPr>
          <a:xfrm>
            <a:off x="8150420" y="1882888"/>
            <a:ext cx="1812593" cy="646331"/>
          </a:xfrm>
          <a:prstGeom prst="rect">
            <a:avLst/>
          </a:prstGeom>
          <a:noFill/>
        </p:spPr>
        <p:txBody>
          <a:bodyPr wrap="square" rtlCol="0">
            <a:spAutoFit/>
          </a:bodyPr>
          <a:lstStyle/>
          <a:p>
            <a:pPr algn="ctr"/>
            <a:r>
              <a:rPr lang="en-AU" sz="1200">
                <a:latin typeface="Abadi Extra Light" panose="020B0204020104020204" pitchFamily="34" charset="0"/>
              </a:rPr>
              <a:t>Read and agree to the scheme rules and be shown a few benefits.</a:t>
            </a:r>
          </a:p>
        </p:txBody>
      </p:sp>
      <p:sp>
        <p:nvSpPr>
          <p:cNvPr id="20" name="Oval 19">
            <a:extLst>
              <a:ext uri="{FF2B5EF4-FFF2-40B4-BE49-F238E27FC236}">
                <a16:creationId xmlns:a16="http://schemas.microsoft.com/office/drawing/2014/main" id="{EE319ACB-3054-43F5-A416-9353680D36C0}"/>
              </a:ext>
            </a:extLst>
          </p:cNvPr>
          <p:cNvSpPr/>
          <p:nvPr/>
        </p:nvSpPr>
        <p:spPr>
          <a:xfrm>
            <a:off x="10877033" y="1326343"/>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6</a:t>
            </a:r>
            <a:endParaRPr lang="en-AU" sz="2000"/>
          </a:p>
        </p:txBody>
      </p:sp>
      <p:sp>
        <p:nvSpPr>
          <p:cNvPr id="28" name="TextBox 27">
            <a:extLst>
              <a:ext uri="{FF2B5EF4-FFF2-40B4-BE49-F238E27FC236}">
                <a16:creationId xmlns:a16="http://schemas.microsoft.com/office/drawing/2014/main" id="{007C4B38-98AA-44D8-B659-FFBF5854CCE5}"/>
              </a:ext>
            </a:extLst>
          </p:cNvPr>
          <p:cNvSpPr txBox="1"/>
          <p:nvPr/>
        </p:nvSpPr>
        <p:spPr>
          <a:xfrm>
            <a:off x="10198928" y="1897147"/>
            <a:ext cx="1812593" cy="830997"/>
          </a:xfrm>
          <a:prstGeom prst="rect">
            <a:avLst/>
          </a:prstGeom>
          <a:noFill/>
        </p:spPr>
        <p:txBody>
          <a:bodyPr wrap="square" rtlCol="0">
            <a:spAutoFit/>
          </a:bodyPr>
          <a:lstStyle/>
          <a:p>
            <a:pPr algn="ctr"/>
            <a:r>
              <a:rPr lang="en-AU" sz="1200">
                <a:latin typeface="Abadi Extra Light" panose="020B0204020104020204" pitchFamily="34" charset="0"/>
              </a:rPr>
              <a:t>Tap on the ‘next’ icon to move through the screens and land on your homepage!</a:t>
            </a:r>
          </a:p>
        </p:txBody>
      </p:sp>
      <p:pic>
        <p:nvPicPr>
          <p:cNvPr id="11" name="Picture 10" descr="Graphical user interface, text, application&#10;&#10;Description automatically generated">
            <a:extLst>
              <a:ext uri="{FF2B5EF4-FFF2-40B4-BE49-F238E27FC236}">
                <a16:creationId xmlns:a16="http://schemas.microsoft.com/office/drawing/2014/main" id="{777F4457-F384-4F51-BCCF-9E46B9D64D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3026" y="2681406"/>
            <a:ext cx="2119611" cy="3996129"/>
          </a:xfrm>
          <a:prstGeom prst="rect">
            <a:avLst/>
          </a:prstGeom>
        </p:spPr>
      </p:pic>
    </p:spTree>
    <p:extLst>
      <p:ext uri="{BB962C8B-B14F-4D97-AF65-F5344CB8AC3E}">
        <p14:creationId xmlns:p14="http://schemas.microsoft.com/office/powerpoint/2010/main" val="334791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animBg="1"/>
      <p:bldP spid="24" grpId="0"/>
      <p:bldP spid="25" grpId="0"/>
      <p:bldP spid="26" grpId="0"/>
      <p:bldP spid="27" grpId="0"/>
      <p:bldP spid="20"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17F20F-7C12-4920-8E0E-814CDC1CCB48}"/>
              </a:ext>
            </a:extLst>
          </p:cNvPr>
          <p:cNvSpPr>
            <a:spLocks noGrp="1"/>
          </p:cNvSpPr>
          <p:nvPr>
            <p:ph type="title"/>
          </p:nvPr>
        </p:nvSpPr>
        <p:spPr/>
        <p:txBody>
          <a:bodyPr>
            <a:normAutofit fontScale="90000"/>
          </a:bodyPr>
          <a:lstStyle/>
          <a:p>
            <a:r>
              <a:rPr lang="en-US"/>
              <a:t>A quick tour of the app</a:t>
            </a:r>
            <a:endParaRPr lang="en-AU"/>
          </a:p>
        </p:txBody>
      </p:sp>
      <p:sp>
        <p:nvSpPr>
          <p:cNvPr id="5" name="TextBox 4">
            <a:extLst>
              <a:ext uri="{FF2B5EF4-FFF2-40B4-BE49-F238E27FC236}">
                <a16:creationId xmlns:a16="http://schemas.microsoft.com/office/drawing/2014/main" id="{86938EC0-1C4E-04A1-5034-7022E99E2540}"/>
              </a:ext>
            </a:extLst>
          </p:cNvPr>
          <p:cNvSpPr txBox="1"/>
          <p:nvPr/>
        </p:nvSpPr>
        <p:spPr>
          <a:xfrm>
            <a:off x="6410068" y="300931"/>
            <a:ext cx="6098058" cy="369332"/>
          </a:xfrm>
          <a:prstGeom prst="rect">
            <a:avLst/>
          </a:prstGeom>
          <a:noFill/>
        </p:spPr>
        <p:txBody>
          <a:bodyPr wrap="square">
            <a:spAutoFit/>
          </a:bodyPr>
          <a:lstStyle/>
          <a:p>
            <a:r>
              <a:rPr lang="en-AU"/>
              <a:t>https://vimeo.com/737735658</a:t>
            </a:r>
          </a:p>
        </p:txBody>
      </p:sp>
      <p:pic>
        <p:nvPicPr>
          <p:cNvPr id="14" name="Picture 13">
            <a:hlinkClick r:id="rId3"/>
            <a:extLst>
              <a:ext uri="{FF2B5EF4-FFF2-40B4-BE49-F238E27FC236}">
                <a16:creationId xmlns:a16="http://schemas.microsoft.com/office/drawing/2014/main" id="{1FB9914C-23CC-838F-B0A9-1878242182E7}"/>
              </a:ext>
            </a:extLst>
          </p:cNvPr>
          <p:cNvPicPr>
            <a:picLocks noChangeAspect="1"/>
          </p:cNvPicPr>
          <p:nvPr/>
        </p:nvPicPr>
        <p:blipFill>
          <a:blip r:embed="rId4"/>
          <a:stretch>
            <a:fillRect/>
          </a:stretch>
        </p:blipFill>
        <p:spPr>
          <a:xfrm>
            <a:off x="2885110" y="1007876"/>
            <a:ext cx="6421780" cy="5825410"/>
          </a:xfrm>
          <a:prstGeom prst="rect">
            <a:avLst/>
          </a:prstGeom>
        </p:spPr>
      </p:pic>
    </p:spTree>
    <p:extLst>
      <p:ext uri="{BB962C8B-B14F-4D97-AF65-F5344CB8AC3E}">
        <p14:creationId xmlns:p14="http://schemas.microsoft.com/office/powerpoint/2010/main" val="3481226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78879E0-0841-94F1-B187-91ECF2405E9E}"/>
              </a:ext>
            </a:extLst>
          </p:cNvPr>
          <p:cNvSpPr/>
          <p:nvPr/>
        </p:nvSpPr>
        <p:spPr>
          <a:xfrm>
            <a:off x="439271" y="6141198"/>
            <a:ext cx="1559858" cy="678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D717F20F-7C12-4920-8E0E-814CDC1CCB48}"/>
              </a:ext>
            </a:extLst>
          </p:cNvPr>
          <p:cNvSpPr>
            <a:spLocks noGrp="1"/>
          </p:cNvSpPr>
          <p:nvPr>
            <p:ph type="title"/>
          </p:nvPr>
        </p:nvSpPr>
        <p:spPr/>
        <p:txBody>
          <a:bodyPr>
            <a:normAutofit fontScale="90000"/>
          </a:bodyPr>
          <a:lstStyle/>
          <a:p>
            <a:r>
              <a:rPr lang="en-US"/>
              <a:t>How to share a job </a:t>
            </a:r>
            <a:r>
              <a:rPr lang="en-US" sz="2000"/>
              <a:t>(or watch </a:t>
            </a:r>
            <a:r>
              <a:rPr lang="en-US" sz="2000">
                <a:hlinkClick r:id="rId3"/>
              </a:rPr>
              <a:t>video</a:t>
            </a:r>
            <a:r>
              <a:rPr lang="en-US" sz="2000"/>
              <a:t> here)</a:t>
            </a:r>
            <a:endParaRPr lang="en-AU"/>
          </a:p>
        </p:txBody>
      </p:sp>
      <p:sp>
        <p:nvSpPr>
          <p:cNvPr id="6" name="Oval 5">
            <a:extLst>
              <a:ext uri="{FF2B5EF4-FFF2-40B4-BE49-F238E27FC236}">
                <a16:creationId xmlns:a16="http://schemas.microsoft.com/office/drawing/2014/main" id="{3B60C7C7-7A32-489C-9060-B9B0619E7314}"/>
              </a:ext>
            </a:extLst>
          </p:cNvPr>
          <p:cNvSpPr/>
          <p:nvPr/>
        </p:nvSpPr>
        <p:spPr>
          <a:xfrm>
            <a:off x="2808371" y="1155518"/>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endParaRPr lang="en-AU" sz="2000"/>
          </a:p>
        </p:txBody>
      </p:sp>
      <p:sp>
        <p:nvSpPr>
          <p:cNvPr id="7" name="Oval 6">
            <a:extLst>
              <a:ext uri="{FF2B5EF4-FFF2-40B4-BE49-F238E27FC236}">
                <a16:creationId xmlns:a16="http://schemas.microsoft.com/office/drawing/2014/main" id="{C336F967-DEBF-4E8C-8FEF-DEBC9A6FE304}"/>
              </a:ext>
            </a:extLst>
          </p:cNvPr>
          <p:cNvSpPr/>
          <p:nvPr/>
        </p:nvSpPr>
        <p:spPr>
          <a:xfrm>
            <a:off x="4850780" y="1155518"/>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endParaRPr lang="en-AU" sz="2000"/>
          </a:p>
        </p:txBody>
      </p:sp>
      <p:sp>
        <p:nvSpPr>
          <p:cNvPr id="8" name="Oval 7">
            <a:extLst>
              <a:ext uri="{FF2B5EF4-FFF2-40B4-BE49-F238E27FC236}">
                <a16:creationId xmlns:a16="http://schemas.microsoft.com/office/drawing/2014/main" id="{CAAC390B-A32F-4DCC-8A9A-9F7A7A3FE937}"/>
              </a:ext>
            </a:extLst>
          </p:cNvPr>
          <p:cNvSpPr/>
          <p:nvPr/>
        </p:nvSpPr>
        <p:spPr>
          <a:xfrm>
            <a:off x="6884839" y="1155518"/>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4</a:t>
            </a:r>
            <a:endParaRPr lang="en-AU" sz="2000"/>
          </a:p>
        </p:txBody>
      </p:sp>
      <p:sp>
        <p:nvSpPr>
          <p:cNvPr id="9" name="Oval 8">
            <a:extLst>
              <a:ext uri="{FF2B5EF4-FFF2-40B4-BE49-F238E27FC236}">
                <a16:creationId xmlns:a16="http://schemas.microsoft.com/office/drawing/2014/main" id="{CD9281A3-8CFC-47BF-AF4A-921CA909679D}"/>
              </a:ext>
            </a:extLst>
          </p:cNvPr>
          <p:cNvSpPr/>
          <p:nvPr/>
        </p:nvSpPr>
        <p:spPr>
          <a:xfrm>
            <a:off x="765962" y="1155518"/>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endParaRPr lang="en-AU" sz="2000"/>
          </a:p>
        </p:txBody>
      </p:sp>
      <p:sp>
        <p:nvSpPr>
          <p:cNvPr id="17" name="Oval 16">
            <a:extLst>
              <a:ext uri="{FF2B5EF4-FFF2-40B4-BE49-F238E27FC236}">
                <a16:creationId xmlns:a16="http://schemas.microsoft.com/office/drawing/2014/main" id="{974C2E80-82CE-482C-BBDD-D902168B82F0}"/>
              </a:ext>
            </a:extLst>
          </p:cNvPr>
          <p:cNvSpPr/>
          <p:nvPr/>
        </p:nvSpPr>
        <p:spPr>
          <a:xfrm>
            <a:off x="8918898" y="1155518"/>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a:t>
            </a:r>
            <a:endParaRPr lang="en-AU" sz="2000"/>
          </a:p>
        </p:txBody>
      </p:sp>
      <p:sp>
        <p:nvSpPr>
          <p:cNvPr id="22" name="TextBox 21">
            <a:extLst>
              <a:ext uri="{FF2B5EF4-FFF2-40B4-BE49-F238E27FC236}">
                <a16:creationId xmlns:a16="http://schemas.microsoft.com/office/drawing/2014/main" id="{B40C9315-9273-433D-81AA-30DC07687516}"/>
              </a:ext>
            </a:extLst>
          </p:cNvPr>
          <p:cNvSpPr txBox="1"/>
          <p:nvPr/>
        </p:nvSpPr>
        <p:spPr>
          <a:xfrm>
            <a:off x="116635" y="1811022"/>
            <a:ext cx="1736375" cy="830997"/>
          </a:xfrm>
          <a:prstGeom prst="rect">
            <a:avLst/>
          </a:prstGeom>
          <a:noFill/>
        </p:spPr>
        <p:txBody>
          <a:bodyPr wrap="square" rtlCol="0">
            <a:spAutoFit/>
          </a:bodyPr>
          <a:lstStyle/>
          <a:p>
            <a:pPr algn="ctr"/>
            <a:r>
              <a:rPr lang="en-AU" sz="1200">
                <a:latin typeface="Abadi Extra Light" panose="020B0204020104020204" pitchFamily="34" charset="0"/>
              </a:rPr>
              <a:t>Click ‘share this job’ on the home screen or ‘see all’ in the top right hand corner.</a:t>
            </a:r>
          </a:p>
        </p:txBody>
      </p:sp>
      <p:sp>
        <p:nvSpPr>
          <p:cNvPr id="23" name="TextBox 22">
            <a:extLst>
              <a:ext uri="{FF2B5EF4-FFF2-40B4-BE49-F238E27FC236}">
                <a16:creationId xmlns:a16="http://schemas.microsoft.com/office/drawing/2014/main" id="{ECC507D8-A5CD-487E-BF79-831DD356DFF3}"/>
              </a:ext>
            </a:extLst>
          </p:cNvPr>
          <p:cNvSpPr txBox="1"/>
          <p:nvPr/>
        </p:nvSpPr>
        <p:spPr>
          <a:xfrm>
            <a:off x="2793488" y="1985426"/>
            <a:ext cx="1431235" cy="787180"/>
          </a:xfrm>
          <a:prstGeom prst="rect">
            <a:avLst/>
          </a:prstGeom>
          <a:noFill/>
        </p:spPr>
        <p:txBody>
          <a:bodyPr wrap="square" rtlCol="0">
            <a:spAutoFit/>
          </a:bodyPr>
          <a:lstStyle/>
          <a:p>
            <a:endParaRPr lang="en-AU"/>
          </a:p>
        </p:txBody>
      </p:sp>
      <p:sp>
        <p:nvSpPr>
          <p:cNvPr id="24" name="TextBox 23">
            <a:extLst>
              <a:ext uri="{FF2B5EF4-FFF2-40B4-BE49-F238E27FC236}">
                <a16:creationId xmlns:a16="http://schemas.microsoft.com/office/drawing/2014/main" id="{3BC8679B-21B9-40F1-A1E4-29A324CC6D98}"/>
              </a:ext>
            </a:extLst>
          </p:cNvPr>
          <p:cNvSpPr txBox="1"/>
          <p:nvPr/>
        </p:nvSpPr>
        <p:spPr>
          <a:xfrm>
            <a:off x="2053331" y="1811022"/>
            <a:ext cx="2031799" cy="646331"/>
          </a:xfrm>
          <a:prstGeom prst="rect">
            <a:avLst/>
          </a:prstGeom>
          <a:noFill/>
        </p:spPr>
        <p:txBody>
          <a:bodyPr wrap="square" rtlCol="0">
            <a:spAutoFit/>
          </a:bodyPr>
          <a:lstStyle/>
          <a:p>
            <a:pPr algn="ctr"/>
            <a:r>
              <a:rPr lang="en-AU" sz="1200">
                <a:latin typeface="Abadi Extra Light" panose="020B0204020104020204" pitchFamily="34" charset="0"/>
              </a:rPr>
              <a:t>Toggle the button to change the site view between jobs at your site only, or ALL jobs.</a:t>
            </a:r>
          </a:p>
        </p:txBody>
      </p:sp>
      <p:sp>
        <p:nvSpPr>
          <p:cNvPr id="25" name="TextBox 24">
            <a:extLst>
              <a:ext uri="{FF2B5EF4-FFF2-40B4-BE49-F238E27FC236}">
                <a16:creationId xmlns:a16="http://schemas.microsoft.com/office/drawing/2014/main" id="{94519E0E-FF7B-48F6-8138-18C719D84343}"/>
              </a:ext>
            </a:extLst>
          </p:cNvPr>
          <p:cNvSpPr txBox="1"/>
          <p:nvPr/>
        </p:nvSpPr>
        <p:spPr>
          <a:xfrm>
            <a:off x="4285451" y="1860748"/>
            <a:ext cx="1747328" cy="830997"/>
          </a:xfrm>
          <a:prstGeom prst="rect">
            <a:avLst/>
          </a:prstGeom>
          <a:noFill/>
        </p:spPr>
        <p:txBody>
          <a:bodyPr wrap="square" rtlCol="0">
            <a:spAutoFit/>
          </a:bodyPr>
          <a:lstStyle/>
          <a:p>
            <a:pPr algn="ctr"/>
            <a:r>
              <a:rPr lang="en-AU" sz="1200">
                <a:latin typeface="Abadi Extra Light" panose="020B0204020104020204" pitchFamily="34" charset="0"/>
              </a:rPr>
              <a:t>Scroll through the list of jobs and choose the job you would like to share then tap’ share this job’.</a:t>
            </a:r>
          </a:p>
        </p:txBody>
      </p:sp>
      <p:sp>
        <p:nvSpPr>
          <p:cNvPr id="26" name="TextBox 25">
            <a:extLst>
              <a:ext uri="{FF2B5EF4-FFF2-40B4-BE49-F238E27FC236}">
                <a16:creationId xmlns:a16="http://schemas.microsoft.com/office/drawing/2014/main" id="{C721E18B-2DA5-48E5-92A0-B8001B9FDBB2}"/>
              </a:ext>
            </a:extLst>
          </p:cNvPr>
          <p:cNvSpPr txBox="1"/>
          <p:nvPr/>
        </p:nvSpPr>
        <p:spPr>
          <a:xfrm>
            <a:off x="6230435" y="1820071"/>
            <a:ext cx="1876437" cy="830997"/>
          </a:xfrm>
          <a:prstGeom prst="rect">
            <a:avLst/>
          </a:prstGeom>
          <a:noFill/>
        </p:spPr>
        <p:txBody>
          <a:bodyPr wrap="square" rtlCol="0">
            <a:spAutoFit/>
          </a:bodyPr>
          <a:lstStyle/>
          <a:p>
            <a:pPr algn="ctr"/>
            <a:r>
              <a:rPr lang="en-AU" sz="1200">
                <a:latin typeface="Abadi Extra Light" panose="020B0204020104020204" pitchFamily="34" charset="0"/>
              </a:rPr>
              <a:t>Scroll through your sharing options that appear on your phone, in this case we have selected text message.</a:t>
            </a:r>
          </a:p>
        </p:txBody>
      </p:sp>
      <p:sp>
        <p:nvSpPr>
          <p:cNvPr id="27" name="TextBox 26">
            <a:extLst>
              <a:ext uri="{FF2B5EF4-FFF2-40B4-BE49-F238E27FC236}">
                <a16:creationId xmlns:a16="http://schemas.microsoft.com/office/drawing/2014/main" id="{97409FE6-AD2E-4B41-BD11-E471A0978916}"/>
              </a:ext>
            </a:extLst>
          </p:cNvPr>
          <p:cNvSpPr txBox="1"/>
          <p:nvPr/>
        </p:nvSpPr>
        <p:spPr>
          <a:xfrm>
            <a:off x="8251280" y="1811022"/>
            <a:ext cx="1884920" cy="830997"/>
          </a:xfrm>
          <a:prstGeom prst="rect">
            <a:avLst/>
          </a:prstGeom>
          <a:noFill/>
        </p:spPr>
        <p:txBody>
          <a:bodyPr wrap="square" rtlCol="0">
            <a:spAutoFit/>
          </a:bodyPr>
          <a:lstStyle/>
          <a:p>
            <a:pPr algn="ctr"/>
            <a:r>
              <a:rPr lang="en-AU" sz="1200">
                <a:latin typeface="Abadi Extra Light" panose="020B0204020104020204" pitchFamily="34" charset="0"/>
              </a:rPr>
              <a:t>Enter the name or number of the person you would like to share the job with and add a personal message.</a:t>
            </a:r>
          </a:p>
        </p:txBody>
      </p:sp>
      <p:sp>
        <p:nvSpPr>
          <p:cNvPr id="20" name="Oval 19">
            <a:extLst>
              <a:ext uri="{FF2B5EF4-FFF2-40B4-BE49-F238E27FC236}">
                <a16:creationId xmlns:a16="http://schemas.microsoft.com/office/drawing/2014/main" id="{EE319ACB-3054-43F5-A416-9353680D36C0}"/>
              </a:ext>
            </a:extLst>
          </p:cNvPr>
          <p:cNvSpPr/>
          <p:nvPr/>
        </p:nvSpPr>
        <p:spPr>
          <a:xfrm>
            <a:off x="10846547" y="1155518"/>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6</a:t>
            </a:r>
            <a:endParaRPr lang="en-AU" sz="2000"/>
          </a:p>
        </p:txBody>
      </p:sp>
      <p:sp>
        <p:nvSpPr>
          <p:cNvPr id="28" name="TextBox 27">
            <a:extLst>
              <a:ext uri="{FF2B5EF4-FFF2-40B4-BE49-F238E27FC236}">
                <a16:creationId xmlns:a16="http://schemas.microsoft.com/office/drawing/2014/main" id="{007C4B38-98AA-44D8-B659-FFBF5854CCE5}"/>
              </a:ext>
            </a:extLst>
          </p:cNvPr>
          <p:cNvSpPr txBox="1"/>
          <p:nvPr/>
        </p:nvSpPr>
        <p:spPr>
          <a:xfrm>
            <a:off x="10198928" y="1811022"/>
            <a:ext cx="1876437" cy="830997"/>
          </a:xfrm>
          <a:prstGeom prst="rect">
            <a:avLst/>
          </a:prstGeom>
          <a:noFill/>
        </p:spPr>
        <p:txBody>
          <a:bodyPr wrap="square" rtlCol="0">
            <a:spAutoFit/>
          </a:bodyPr>
          <a:lstStyle/>
          <a:p>
            <a:pPr algn="ctr"/>
            <a:r>
              <a:rPr lang="en-AU" sz="1200">
                <a:latin typeface="Abadi Extra Light" panose="020B0204020104020204" pitchFamily="34" charset="0"/>
              </a:rPr>
              <a:t>Tap ‘send’. The message will appear to your friend with an image and a link to find out more and apply!</a:t>
            </a:r>
          </a:p>
        </p:txBody>
      </p:sp>
      <p:pic>
        <p:nvPicPr>
          <p:cNvPr id="4" name="Picture 3" descr="Graphical user interface, application&#10;&#10;Description automatically generated">
            <a:extLst>
              <a:ext uri="{FF2B5EF4-FFF2-40B4-BE49-F238E27FC236}">
                <a16:creationId xmlns:a16="http://schemas.microsoft.com/office/drawing/2014/main" id="{1DE2D805-F7F4-42BF-AEF2-5C9C21A26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181" y="2767600"/>
            <a:ext cx="2022678" cy="3929775"/>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86DC5A1-5101-4EB1-86C8-D6817FE30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809" y="2788068"/>
            <a:ext cx="1989551" cy="3929775"/>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77BD56F2-C586-4591-8C8F-2CA5817D16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4310" y="2794692"/>
            <a:ext cx="2036966" cy="3850837"/>
          </a:xfrm>
          <a:prstGeom prst="rect">
            <a:avLst/>
          </a:prstGeom>
        </p:spPr>
      </p:pic>
      <p:pic>
        <p:nvPicPr>
          <p:cNvPr id="29" name="Picture 28" descr="A picture containing text, monitor, electronics, open&#10;&#10;Description automatically generated">
            <a:extLst>
              <a:ext uri="{FF2B5EF4-FFF2-40B4-BE49-F238E27FC236}">
                <a16:creationId xmlns:a16="http://schemas.microsoft.com/office/drawing/2014/main" id="{9E2AA5C8-F386-4D5B-8206-B73CA08FEF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1226" y="2763231"/>
            <a:ext cx="1935684" cy="3929773"/>
          </a:xfrm>
          <a:prstGeom prst="rect">
            <a:avLst/>
          </a:prstGeom>
        </p:spPr>
      </p:pic>
      <p:pic>
        <p:nvPicPr>
          <p:cNvPr id="31" name="Picture 30" descr="A picture containing text, electronics, cellphone, screenshot&#10;&#10;Description automatically generated">
            <a:extLst>
              <a:ext uri="{FF2B5EF4-FFF2-40B4-BE49-F238E27FC236}">
                <a16:creationId xmlns:a16="http://schemas.microsoft.com/office/drawing/2014/main" id="{9EABE411-1ACD-439D-8668-F32F0B5924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858" y="2736291"/>
            <a:ext cx="2056084" cy="3929774"/>
          </a:xfrm>
          <a:prstGeom prst="rect">
            <a:avLst/>
          </a:prstGeom>
        </p:spPr>
      </p:pic>
      <p:pic>
        <p:nvPicPr>
          <p:cNvPr id="33" name="Picture 32" descr="Graphical user interface, application&#10;&#10;Description automatically generated">
            <a:extLst>
              <a:ext uri="{FF2B5EF4-FFF2-40B4-BE49-F238E27FC236}">
                <a16:creationId xmlns:a16="http://schemas.microsoft.com/office/drawing/2014/main" id="{336548FE-7C7D-495A-A616-2E6721DB5B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71" y="2788069"/>
            <a:ext cx="2056860" cy="3929774"/>
          </a:xfrm>
          <a:prstGeom prst="rect">
            <a:avLst/>
          </a:prstGeom>
        </p:spPr>
      </p:pic>
    </p:spTree>
    <p:extLst>
      <p:ext uri="{BB962C8B-B14F-4D97-AF65-F5344CB8AC3E}">
        <p14:creationId xmlns:p14="http://schemas.microsoft.com/office/powerpoint/2010/main" val="2440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animBg="1"/>
      <p:bldP spid="23" grpId="0"/>
      <p:bldP spid="24" grpId="0"/>
      <p:bldP spid="25" grpId="0"/>
      <p:bldP spid="26" grpId="0"/>
      <p:bldP spid="27" grpId="0"/>
      <p:bldP spid="20"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2E2687-176D-4171-A542-1B781D6C59A9}"/>
              </a:ext>
            </a:extLst>
          </p:cNvPr>
          <p:cNvSpPr>
            <a:spLocks noGrp="1"/>
          </p:cNvSpPr>
          <p:nvPr>
            <p:ph type="title"/>
          </p:nvPr>
        </p:nvSpPr>
        <p:spPr/>
        <p:txBody>
          <a:bodyPr>
            <a:normAutofit fontScale="90000"/>
          </a:bodyPr>
          <a:lstStyle/>
          <a:p>
            <a:r>
              <a:rPr lang="en-US"/>
              <a:t>How to cash in points</a:t>
            </a:r>
            <a:endParaRPr lang="en-AU"/>
          </a:p>
        </p:txBody>
      </p:sp>
      <p:grpSp>
        <p:nvGrpSpPr>
          <p:cNvPr id="39" name="Group 38">
            <a:extLst>
              <a:ext uri="{FF2B5EF4-FFF2-40B4-BE49-F238E27FC236}">
                <a16:creationId xmlns:a16="http://schemas.microsoft.com/office/drawing/2014/main" id="{3B0F5BEA-76F4-4A8F-BA10-5448F3111E37}"/>
              </a:ext>
            </a:extLst>
          </p:cNvPr>
          <p:cNvGrpSpPr/>
          <p:nvPr/>
        </p:nvGrpSpPr>
        <p:grpSpPr>
          <a:xfrm>
            <a:off x="5162973" y="1153450"/>
            <a:ext cx="2052000" cy="5510485"/>
            <a:chOff x="5162973" y="1153450"/>
            <a:chExt cx="2052000" cy="5510485"/>
          </a:xfrm>
        </p:grpSpPr>
        <p:sp>
          <p:nvSpPr>
            <p:cNvPr id="5" name="Oval 4">
              <a:extLst>
                <a:ext uri="{FF2B5EF4-FFF2-40B4-BE49-F238E27FC236}">
                  <a16:creationId xmlns:a16="http://schemas.microsoft.com/office/drawing/2014/main" id="{7F658E3C-E9DA-46E0-95BE-890864CBB134}"/>
                </a:ext>
              </a:extLst>
            </p:cNvPr>
            <p:cNvSpPr/>
            <p:nvPr/>
          </p:nvSpPr>
          <p:spPr>
            <a:xfrm>
              <a:off x="5867808" y="1153450"/>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endParaRPr lang="en-AU" sz="2000"/>
            </a:p>
          </p:txBody>
        </p:sp>
        <p:sp>
          <p:nvSpPr>
            <p:cNvPr id="12" name="TextBox 11">
              <a:extLst>
                <a:ext uri="{FF2B5EF4-FFF2-40B4-BE49-F238E27FC236}">
                  <a16:creationId xmlns:a16="http://schemas.microsoft.com/office/drawing/2014/main" id="{18474494-1420-4501-96C9-03F11B35F7C1}"/>
                </a:ext>
              </a:extLst>
            </p:cNvPr>
            <p:cNvSpPr txBox="1"/>
            <p:nvPr/>
          </p:nvSpPr>
          <p:spPr>
            <a:xfrm>
              <a:off x="5380381" y="1662476"/>
              <a:ext cx="1431235" cy="461665"/>
            </a:xfrm>
            <a:prstGeom prst="rect">
              <a:avLst/>
            </a:prstGeom>
            <a:noFill/>
          </p:spPr>
          <p:txBody>
            <a:bodyPr wrap="square" rtlCol="0">
              <a:spAutoFit/>
            </a:bodyPr>
            <a:lstStyle/>
            <a:p>
              <a:pPr algn="ctr"/>
              <a:r>
                <a:rPr lang="en-AU" sz="1200">
                  <a:latin typeface="Abadi Extra Light" panose="020B0204020104020204" pitchFamily="34" charset="0"/>
                </a:rPr>
                <a:t>Choose how many points</a:t>
              </a:r>
            </a:p>
          </p:txBody>
        </p:sp>
        <p:pic>
          <p:nvPicPr>
            <p:cNvPr id="20" name="Picture 19" descr="A picture containing graphical user interface&#10;&#10;Description automatically generated">
              <a:extLst>
                <a:ext uri="{FF2B5EF4-FFF2-40B4-BE49-F238E27FC236}">
                  <a16:creationId xmlns:a16="http://schemas.microsoft.com/office/drawing/2014/main" id="{3399E7DF-6257-45E9-90CD-EDEFD1138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973" y="2222891"/>
              <a:ext cx="2052000" cy="4441044"/>
            </a:xfrm>
            <a:prstGeom prst="rect">
              <a:avLst/>
            </a:prstGeom>
            <a:ln>
              <a:solidFill>
                <a:schemeClr val="bg2">
                  <a:lumMod val="90000"/>
                </a:schemeClr>
              </a:solidFill>
            </a:ln>
          </p:spPr>
        </p:pic>
      </p:grpSp>
      <p:grpSp>
        <p:nvGrpSpPr>
          <p:cNvPr id="40" name="Group 39">
            <a:extLst>
              <a:ext uri="{FF2B5EF4-FFF2-40B4-BE49-F238E27FC236}">
                <a16:creationId xmlns:a16="http://schemas.microsoft.com/office/drawing/2014/main" id="{C51B1DFC-CCB8-4847-B8F1-CAB3300AE22F}"/>
              </a:ext>
            </a:extLst>
          </p:cNvPr>
          <p:cNvGrpSpPr/>
          <p:nvPr/>
        </p:nvGrpSpPr>
        <p:grpSpPr>
          <a:xfrm>
            <a:off x="7480378" y="1153450"/>
            <a:ext cx="2052000" cy="5510485"/>
            <a:chOff x="7480378" y="1153450"/>
            <a:chExt cx="2052000" cy="5510485"/>
          </a:xfrm>
        </p:grpSpPr>
        <p:sp>
          <p:nvSpPr>
            <p:cNvPr id="23" name="Oval 22">
              <a:extLst>
                <a:ext uri="{FF2B5EF4-FFF2-40B4-BE49-F238E27FC236}">
                  <a16:creationId xmlns:a16="http://schemas.microsoft.com/office/drawing/2014/main" id="{3C09D601-1613-4CC4-934B-8161CAF6FDE4}"/>
                </a:ext>
              </a:extLst>
            </p:cNvPr>
            <p:cNvSpPr/>
            <p:nvPr/>
          </p:nvSpPr>
          <p:spPr>
            <a:xfrm>
              <a:off x="8169037" y="1153450"/>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4</a:t>
              </a:r>
              <a:endParaRPr lang="en-AU" sz="2000"/>
            </a:p>
          </p:txBody>
        </p:sp>
        <p:sp>
          <p:nvSpPr>
            <p:cNvPr id="24" name="TextBox 23">
              <a:extLst>
                <a:ext uri="{FF2B5EF4-FFF2-40B4-BE49-F238E27FC236}">
                  <a16:creationId xmlns:a16="http://schemas.microsoft.com/office/drawing/2014/main" id="{51ECE9CA-529D-48C2-89EE-8A17568ECB19}"/>
                </a:ext>
              </a:extLst>
            </p:cNvPr>
            <p:cNvSpPr txBox="1"/>
            <p:nvPr/>
          </p:nvSpPr>
          <p:spPr>
            <a:xfrm>
              <a:off x="7790760" y="1612396"/>
              <a:ext cx="1431235" cy="461665"/>
            </a:xfrm>
            <a:prstGeom prst="rect">
              <a:avLst/>
            </a:prstGeom>
            <a:noFill/>
          </p:spPr>
          <p:txBody>
            <a:bodyPr wrap="square" rtlCol="0">
              <a:spAutoFit/>
            </a:bodyPr>
            <a:lstStyle/>
            <a:p>
              <a:pPr algn="ctr"/>
              <a:r>
                <a:rPr lang="en-US" sz="1200">
                  <a:latin typeface="Abadi Extra Light" panose="020B0204020104020204" pitchFamily="34" charset="0"/>
                </a:rPr>
                <a:t>Enter your employee ID (one time only)</a:t>
              </a:r>
              <a:endParaRPr lang="en-AU" sz="1200">
                <a:latin typeface="Abadi Extra Light" panose="020B0204020104020204" pitchFamily="34" charset="0"/>
              </a:endParaRPr>
            </a:p>
          </p:txBody>
        </p:sp>
        <p:grpSp>
          <p:nvGrpSpPr>
            <p:cNvPr id="26" name="Group 25">
              <a:extLst>
                <a:ext uri="{FF2B5EF4-FFF2-40B4-BE49-F238E27FC236}">
                  <a16:creationId xmlns:a16="http://schemas.microsoft.com/office/drawing/2014/main" id="{2EC8B6E7-21F0-40FC-B2FD-262A4DCC61CC}"/>
                </a:ext>
              </a:extLst>
            </p:cNvPr>
            <p:cNvGrpSpPr/>
            <p:nvPr/>
          </p:nvGrpSpPr>
          <p:grpSpPr>
            <a:xfrm>
              <a:off x="7480378" y="2222891"/>
              <a:ext cx="2052000" cy="4441044"/>
              <a:chOff x="8970118" y="2222891"/>
              <a:chExt cx="2052000" cy="4441044"/>
            </a:xfrm>
          </p:grpSpPr>
          <p:pic>
            <p:nvPicPr>
              <p:cNvPr id="22" name="Picture 21" descr="A screenshot of a calculator&#10;&#10;Description automatically generated with medium confidence">
                <a:extLst>
                  <a:ext uri="{FF2B5EF4-FFF2-40B4-BE49-F238E27FC236}">
                    <a16:creationId xmlns:a16="http://schemas.microsoft.com/office/drawing/2014/main" id="{69EDE9D6-8633-4A2F-B4B2-5B2A4793F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0118" y="2222891"/>
                <a:ext cx="2052000" cy="4441044"/>
              </a:xfrm>
              <a:prstGeom prst="rect">
                <a:avLst/>
              </a:prstGeom>
              <a:ln>
                <a:solidFill>
                  <a:schemeClr val="bg2">
                    <a:lumMod val="90000"/>
                  </a:schemeClr>
                </a:solidFill>
              </a:ln>
            </p:spPr>
          </p:pic>
          <p:sp>
            <p:nvSpPr>
              <p:cNvPr id="25" name="TextBox 24">
                <a:extLst>
                  <a:ext uri="{FF2B5EF4-FFF2-40B4-BE49-F238E27FC236}">
                    <a16:creationId xmlns:a16="http://schemas.microsoft.com/office/drawing/2014/main" id="{82ABF266-1439-44EB-B739-233BEA59FF62}"/>
                  </a:ext>
                </a:extLst>
              </p:cNvPr>
              <p:cNvSpPr txBox="1"/>
              <p:nvPr/>
            </p:nvSpPr>
            <p:spPr>
              <a:xfrm>
                <a:off x="9797784" y="3366177"/>
                <a:ext cx="943810" cy="123111"/>
              </a:xfrm>
              <a:prstGeom prst="rect">
                <a:avLst/>
              </a:prstGeom>
              <a:solidFill>
                <a:srgbClr val="FFFFFF"/>
              </a:solidFill>
            </p:spPr>
            <p:txBody>
              <a:bodyPr wrap="square" lIns="0" tIns="0" rIns="0" bIns="0" rtlCol="0">
                <a:spAutoFit/>
              </a:bodyPr>
              <a:lstStyle/>
              <a:p>
                <a:r>
                  <a:rPr lang="en-US" sz="800">
                    <a:solidFill>
                      <a:schemeClr val="bg1">
                        <a:lumMod val="50000"/>
                      </a:schemeClr>
                    </a:solidFill>
                  </a:rPr>
                  <a:t>Employee number</a:t>
                </a:r>
                <a:endParaRPr lang="en-AU" sz="800">
                  <a:solidFill>
                    <a:schemeClr val="bg1">
                      <a:lumMod val="50000"/>
                    </a:schemeClr>
                  </a:solidFill>
                </a:endParaRPr>
              </a:p>
            </p:txBody>
          </p:sp>
        </p:grpSp>
      </p:grpSp>
      <p:grpSp>
        <p:nvGrpSpPr>
          <p:cNvPr id="41" name="Group 40">
            <a:extLst>
              <a:ext uri="{FF2B5EF4-FFF2-40B4-BE49-F238E27FC236}">
                <a16:creationId xmlns:a16="http://schemas.microsoft.com/office/drawing/2014/main" id="{9488EC5F-DF0C-4F8C-A394-B985214A5BD1}"/>
              </a:ext>
            </a:extLst>
          </p:cNvPr>
          <p:cNvGrpSpPr/>
          <p:nvPr/>
        </p:nvGrpSpPr>
        <p:grpSpPr>
          <a:xfrm>
            <a:off x="9797784" y="1165820"/>
            <a:ext cx="2052000" cy="5509618"/>
            <a:chOff x="9797784" y="1165820"/>
            <a:chExt cx="2052000" cy="5509618"/>
          </a:xfrm>
        </p:grpSpPr>
        <p:pic>
          <p:nvPicPr>
            <p:cNvPr id="28" name="Picture 27" descr="Sunburst chart&#10;&#10;Description automatically generated with low confidence">
              <a:extLst>
                <a:ext uri="{FF2B5EF4-FFF2-40B4-BE49-F238E27FC236}">
                  <a16:creationId xmlns:a16="http://schemas.microsoft.com/office/drawing/2014/main" id="{DC1DF692-8E93-421E-B9A3-338A73736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7784" y="2234395"/>
              <a:ext cx="2052000" cy="4441043"/>
            </a:xfrm>
            <a:prstGeom prst="rect">
              <a:avLst/>
            </a:prstGeom>
            <a:ln>
              <a:solidFill>
                <a:schemeClr val="bg2">
                  <a:lumMod val="90000"/>
                </a:schemeClr>
              </a:solidFill>
            </a:ln>
          </p:spPr>
        </p:pic>
        <p:sp>
          <p:nvSpPr>
            <p:cNvPr id="29" name="Oval 28">
              <a:extLst>
                <a:ext uri="{FF2B5EF4-FFF2-40B4-BE49-F238E27FC236}">
                  <a16:creationId xmlns:a16="http://schemas.microsoft.com/office/drawing/2014/main" id="{A75433EA-1583-46BC-9277-132EC5B25FBD}"/>
                </a:ext>
              </a:extLst>
            </p:cNvPr>
            <p:cNvSpPr/>
            <p:nvPr/>
          </p:nvSpPr>
          <p:spPr>
            <a:xfrm>
              <a:off x="10478886" y="1165820"/>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a:t>
              </a:r>
              <a:endParaRPr lang="en-AU" sz="2000"/>
            </a:p>
          </p:txBody>
        </p:sp>
        <p:sp>
          <p:nvSpPr>
            <p:cNvPr id="30" name="TextBox 29">
              <a:extLst>
                <a:ext uri="{FF2B5EF4-FFF2-40B4-BE49-F238E27FC236}">
                  <a16:creationId xmlns:a16="http://schemas.microsoft.com/office/drawing/2014/main" id="{37D68480-3E16-4FFF-B4DA-1E9D7A5C5C41}"/>
                </a:ext>
              </a:extLst>
            </p:cNvPr>
            <p:cNvSpPr txBox="1"/>
            <p:nvPr/>
          </p:nvSpPr>
          <p:spPr>
            <a:xfrm>
              <a:off x="10062807" y="1704577"/>
              <a:ext cx="1431235" cy="276999"/>
            </a:xfrm>
            <a:prstGeom prst="rect">
              <a:avLst/>
            </a:prstGeom>
            <a:noFill/>
          </p:spPr>
          <p:txBody>
            <a:bodyPr wrap="square" rtlCol="0">
              <a:spAutoFit/>
            </a:bodyPr>
            <a:lstStyle/>
            <a:p>
              <a:pPr algn="ctr"/>
              <a:r>
                <a:rPr lang="en-US" sz="1200">
                  <a:latin typeface="Abadi Extra Light" panose="020B0204020104020204" pitchFamily="34" charset="0"/>
                </a:rPr>
                <a:t>Success!</a:t>
              </a:r>
              <a:endParaRPr lang="en-AU" sz="1200">
                <a:latin typeface="Abadi Extra Light" panose="020B0204020104020204" pitchFamily="34" charset="0"/>
              </a:endParaRPr>
            </a:p>
          </p:txBody>
        </p:sp>
      </p:grpSp>
      <p:grpSp>
        <p:nvGrpSpPr>
          <p:cNvPr id="35" name="Group 34">
            <a:extLst>
              <a:ext uri="{FF2B5EF4-FFF2-40B4-BE49-F238E27FC236}">
                <a16:creationId xmlns:a16="http://schemas.microsoft.com/office/drawing/2014/main" id="{315EDFCF-5A3B-46EA-B1F8-4A9F2C603E45}"/>
              </a:ext>
            </a:extLst>
          </p:cNvPr>
          <p:cNvGrpSpPr/>
          <p:nvPr/>
        </p:nvGrpSpPr>
        <p:grpSpPr>
          <a:xfrm>
            <a:off x="528487" y="1132941"/>
            <a:ext cx="2051676" cy="5542497"/>
            <a:chOff x="528487" y="1132941"/>
            <a:chExt cx="2051676" cy="5542497"/>
          </a:xfrm>
        </p:grpSpPr>
        <p:sp>
          <p:nvSpPr>
            <p:cNvPr id="6" name="Oval 5">
              <a:extLst>
                <a:ext uri="{FF2B5EF4-FFF2-40B4-BE49-F238E27FC236}">
                  <a16:creationId xmlns:a16="http://schemas.microsoft.com/office/drawing/2014/main" id="{96BAC199-6453-402E-9F43-AEB1FA836D4D}"/>
                </a:ext>
              </a:extLst>
            </p:cNvPr>
            <p:cNvSpPr/>
            <p:nvPr/>
          </p:nvSpPr>
          <p:spPr>
            <a:xfrm>
              <a:off x="1326133" y="1132941"/>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endParaRPr lang="en-AU" sz="2000"/>
            </a:p>
          </p:txBody>
        </p:sp>
        <p:sp>
          <p:nvSpPr>
            <p:cNvPr id="10" name="TextBox 9">
              <a:extLst>
                <a:ext uri="{FF2B5EF4-FFF2-40B4-BE49-F238E27FC236}">
                  <a16:creationId xmlns:a16="http://schemas.microsoft.com/office/drawing/2014/main" id="{A75A4080-D6BC-4CE4-8F4A-DCD0420B6FAB}"/>
                </a:ext>
              </a:extLst>
            </p:cNvPr>
            <p:cNvSpPr txBox="1"/>
            <p:nvPr/>
          </p:nvSpPr>
          <p:spPr>
            <a:xfrm>
              <a:off x="697958" y="1576560"/>
              <a:ext cx="1765842" cy="646331"/>
            </a:xfrm>
            <a:prstGeom prst="rect">
              <a:avLst/>
            </a:prstGeom>
            <a:noFill/>
          </p:spPr>
          <p:txBody>
            <a:bodyPr wrap="square" rtlCol="0">
              <a:spAutoFit/>
            </a:bodyPr>
            <a:lstStyle/>
            <a:p>
              <a:pPr algn="ctr"/>
              <a:r>
                <a:rPr lang="en-AU" sz="1200">
                  <a:latin typeface="Abadi Extra Light" panose="020B0204020104020204" pitchFamily="34" charset="0"/>
                </a:rPr>
                <a:t>Click on the money pouch or the money icon in the bottom menu</a:t>
              </a:r>
            </a:p>
          </p:txBody>
        </p:sp>
        <p:pic>
          <p:nvPicPr>
            <p:cNvPr id="16" name="Picture 15" descr="Graphical user interface, application&#10;&#10;Description automatically generated">
              <a:extLst>
                <a:ext uri="{FF2B5EF4-FFF2-40B4-BE49-F238E27FC236}">
                  <a16:creationId xmlns:a16="http://schemas.microsoft.com/office/drawing/2014/main" id="{13A53499-14F9-4AE6-8D05-65E56F6C5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87" y="2235094"/>
              <a:ext cx="2051676" cy="4440344"/>
            </a:xfrm>
            <a:prstGeom prst="rect">
              <a:avLst/>
            </a:prstGeom>
            <a:ln>
              <a:solidFill>
                <a:schemeClr val="bg2">
                  <a:lumMod val="90000"/>
                </a:schemeClr>
              </a:solidFill>
            </a:ln>
          </p:spPr>
        </p:pic>
        <p:sp>
          <p:nvSpPr>
            <p:cNvPr id="33" name="Rectangle 32">
              <a:extLst>
                <a:ext uri="{FF2B5EF4-FFF2-40B4-BE49-F238E27FC236}">
                  <a16:creationId xmlns:a16="http://schemas.microsoft.com/office/drawing/2014/main" id="{DEE718D4-516B-4714-A8C7-F464E2D66414}"/>
                </a:ext>
              </a:extLst>
            </p:cNvPr>
            <p:cNvSpPr/>
            <p:nvPr/>
          </p:nvSpPr>
          <p:spPr>
            <a:xfrm>
              <a:off x="697958" y="2813538"/>
              <a:ext cx="1765842" cy="121585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2CF5CA1C-2214-4084-9E68-13024F40F3AF}"/>
                </a:ext>
              </a:extLst>
            </p:cNvPr>
            <p:cNvSpPr/>
            <p:nvPr/>
          </p:nvSpPr>
          <p:spPr>
            <a:xfrm>
              <a:off x="1093167" y="6210912"/>
              <a:ext cx="437506" cy="2803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7" name="Group 36">
            <a:extLst>
              <a:ext uri="{FF2B5EF4-FFF2-40B4-BE49-F238E27FC236}">
                <a16:creationId xmlns:a16="http://schemas.microsoft.com/office/drawing/2014/main" id="{B4965B3A-B8B5-470B-8416-03C150C4A14D}"/>
              </a:ext>
            </a:extLst>
          </p:cNvPr>
          <p:cNvGrpSpPr/>
          <p:nvPr/>
        </p:nvGrpSpPr>
        <p:grpSpPr>
          <a:xfrm>
            <a:off x="2845568" y="1137324"/>
            <a:ext cx="2052000" cy="5526611"/>
            <a:chOff x="2845568" y="1137324"/>
            <a:chExt cx="2052000" cy="5526611"/>
          </a:xfrm>
        </p:grpSpPr>
        <p:sp>
          <p:nvSpPr>
            <p:cNvPr id="4" name="Oval 3">
              <a:extLst>
                <a:ext uri="{FF2B5EF4-FFF2-40B4-BE49-F238E27FC236}">
                  <a16:creationId xmlns:a16="http://schemas.microsoft.com/office/drawing/2014/main" id="{7908F32F-B8A6-4A30-BC7E-793F45CDE79D}"/>
                </a:ext>
              </a:extLst>
            </p:cNvPr>
            <p:cNvSpPr/>
            <p:nvPr/>
          </p:nvSpPr>
          <p:spPr>
            <a:xfrm>
              <a:off x="3566579" y="1137324"/>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endParaRPr lang="en-AU" sz="2000"/>
            </a:p>
          </p:txBody>
        </p:sp>
        <p:sp>
          <p:nvSpPr>
            <p:cNvPr id="11" name="TextBox 10">
              <a:extLst>
                <a:ext uri="{FF2B5EF4-FFF2-40B4-BE49-F238E27FC236}">
                  <a16:creationId xmlns:a16="http://schemas.microsoft.com/office/drawing/2014/main" id="{80114E38-CB30-48F8-A958-22B8AF7AAF6F}"/>
                </a:ext>
              </a:extLst>
            </p:cNvPr>
            <p:cNvSpPr txBox="1"/>
            <p:nvPr/>
          </p:nvSpPr>
          <p:spPr>
            <a:xfrm>
              <a:off x="2933291" y="1662477"/>
              <a:ext cx="1722958" cy="461665"/>
            </a:xfrm>
            <a:prstGeom prst="rect">
              <a:avLst/>
            </a:prstGeom>
            <a:noFill/>
          </p:spPr>
          <p:txBody>
            <a:bodyPr wrap="square" rtlCol="0">
              <a:spAutoFit/>
            </a:bodyPr>
            <a:lstStyle/>
            <a:p>
              <a:pPr algn="ctr"/>
              <a:r>
                <a:rPr lang="en-AU" sz="1200">
                  <a:latin typeface="Abadi Extra Light" panose="020B0204020104020204" pitchFamily="34" charset="0"/>
                </a:rPr>
                <a:t>Click on Cash in your Points</a:t>
              </a:r>
            </a:p>
          </p:txBody>
        </p:sp>
        <p:pic>
          <p:nvPicPr>
            <p:cNvPr id="18" name="Picture 17" descr="Graphical user interface, application&#10;&#10;Description automatically generated">
              <a:extLst>
                <a:ext uri="{FF2B5EF4-FFF2-40B4-BE49-F238E27FC236}">
                  <a16:creationId xmlns:a16="http://schemas.microsoft.com/office/drawing/2014/main" id="{DAE82CED-34A6-4BC3-961F-3B6C193D8B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5568" y="2222891"/>
              <a:ext cx="2052000" cy="4441044"/>
            </a:xfrm>
            <a:prstGeom prst="rect">
              <a:avLst/>
            </a:prstGeom>
            <a:ln>
              <a:solidFill>
                <a:schemeClr val="bg2">
                  <a:lumMod val="90000"/>
                </a:schemeClr>
              </a:solidFill>
            </a:ln>
          </p:spPr>
        </p:pic>
        <p:sp>
          <p:nvSpPr>
            <p:cNvPr id="36" name="Rectangle 35">
              <a:extLst>
                <a:ext uri="{FF2B5EF4-FFF2-40B4-BE49-F238E27FC236}">
                  <a16:creationId xmlns:a16="http://schemas.microsoft.com/office/drawing/2014/main" id="{916723B8-0E81-48AD-97DA-7E26A2C5D1D3}"/>
                </a:ext>
              </a:extLst>
            </p:cNvPr>
            <p:cNvSpPr/>
            <p:nvPr/>
          </p:nvSpPr>
          <p:spPr>
            <a:xfrm>
              <a:off x="2933291" y="3808325"/>
              <a:ext cx="1849724" cy="43207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14230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2E2687-176D-4171-A542-1B781D6C59A9}"/>
              </a:ext>
            </a:extLst>
          </p:cNvPr>
          <p:cNvSpPr>
            <a:spLocks noGrp="1"/>
          </p:cNvSpPr>
          <p:nvPr>
            <p:ph type="title"/>
          </p:nvPr>
        </p:nvSpPr>
        <p:spPr/>
        <p:txBody>
          <a:bodyPr>
            <a:normAutofit fontScale="90000"/>
          </a:bodyPr>
          <a:lstStyle/>
          <a:p>
            <a:r>
              <a:rPr lang="en-US"/>
              <a:t>Some final bits                           Settings</a:t>
            </a:r>
            <a:endParaRPr lang="en-AU"/>
          </a:p>
        </p:txBody>
      </p:sp>
      <p:sp>
        <p:nvSpPr>
          <p:cNvPr id="10" name="TextBox 9">
            <a:extLst>
              <a:ext uri="{FF2B5EF4-FFF2-40B4-BE49-F238E27FC236}">
                <a16:creationId xmlns:a16="http://schemas.microsoft.com/office/drawing/2014/main" id="{A75A4080-D6BC-4CE4-8F4A-DCD0420B6FAB}"/>
              </a:ext>
            </a:extLst>
          </p:cNvPr>
          <p:cNvSpPr txBox="1"/>
          <p:nvPr/>
        </p:nvSpPr>
        <p:spPr>
          <a:xfrm>
            <a:off x="2022870" y="3910496"/>
            <a:ext cx="1765842" cy="584775"/>
          </a:xfrm>
          <a:prstGeom prst="rect">
            <a:avLst/>
          </a:prstGeom>
          <a:noFill/>
        </p:spPr>
        <p:txBody>
          <a:bodyPr wrap="square" rtlCol="0">
            <a:spAutoFit/>
          </a:bodyPr>
          <a:lstStyle/>
          <a:p>
            <a:pPr algn="ctr"/>
            <a:r>
              <a:rPr lang="en-US" sz="1600">
                <a:latin typeface="Abadi Extra Light" panose="020B0204020104020204" pitchFamily="34" charset="0"/>
              </a:rPr>
              <a:t>Your scheme rules are here</a:t>
            </a:r>
            <a:endParaRPr lang="en-AU" sz="1600">
              <a:latin typeface="Abadi Extra Light" panose="020B0204020104020204" pitchFamily="34" charset="0"/>
            </a:endParaRPr>
          </a:p>
        </p:txBody>
      </p:sp>
      <p:sp>
        <p:nvSpPr>
          <p:cNvPr id="11" name="TextBox 10">
            <a:extLst>
              <a:ext uri="{FF2B5EF4-FFF2-40B4-BE49-F238E27FC236}">
                <a16:creationId xmlns:a16="http://schemas.microsoft.com/office/drawing/2014/main" id="{80114E38-CB30-48F8-A958-22B8AF7AAF6F}"/>
              </a:ext>
            </a:extLst>
          </p:cNvPr>
          <p:cNvSpPr txBox="1"/>
          <p:nvPr/>
        </p:nvSpPr>
        <p:spPr>
          <a:xfrm>
            <a:off x="7989911" y="4206569"/>
            <a:ext cx="2311949" cy="830997"/>
          </a:xfrm>
          <a:prstGeom prst="rect">
            <a:avLst/>
          </a:prstGeom>
          <a:noFill/>
        </p:spPr>
        <p:txBody>
          <a:bodyPr wrap="square" rtlCol="0">
            <a:spAutoFit/>
          </a:bodyPr>
          <a:lstStyle/>
          <a:p>
            <a:pPr algn="ctr"/>
            <a:r>
              <a:rPr lang="en-AU" sz="1600">
                <a:latin typeface="Abadi Extra Light" panose="020B0204020104020204" pitchFamily="34" charset="0"/>
              </a:rPr>
              <a:t>The points awarded for each recruitment stage can be found here</a:t>
            </a:r>
          </a:p>
        </p:txBody>
      </p:sp>
      <p:sp>
        <p:nvSpPr>
          <p:cNvPr id="12" name="TextBox 11">
            <a:extLst>
              <a:ext uri="{FF2B5EF4-FFF2-40B4-BE49-F238E27FC236}">
                <a16:creationId xmlns:a16="http://schemas.microsoft.com/office/drawing/2014/main" id="{18474494-1420-4501-96C9-03F11B35F7C1}"/>
              </a:ext>
            </a:extLst>
          </p:cNvPr>
          <p:cNvSpPr txBox="1"/>
          <p:nvPr/>
        </p:nvSpPr>
        <p:spPr>
          <a:xfrm>
            <a:off x="8071815" y="1524041"/>
            <a:ext cx="1897461" cy="584775"/>
          </a:xfrm>
          <a:prstGeom prst="rect">
            <a:avLst/>
          </a:prstGeom>
          <a:noFill/>
        </p:spPr>
        <p:txBody>
          <a:bodyPr wrap="square" rtlCol="0">
            <a:spAutoFit/>
          </a:bodyPr>
          <a:lstStyle/>
          <a:p>
            <a:pPr algn="ctr"/>
            <a:r>
              <a:rPr lang="en-AU" sz="1600">
                <a:latin typeface="Abadi Extra Light" panose="020B0204020104020204" pitchFamily="34" charset="0"/>
              </a:rPr>
              <a:t>Your notifications are here</a:t>
            </a:r>
          </a:p>
        </p:txBody>
      </p:sp>
      <p:sp>
        <p:nvSpPr>
          <p:cNvPr id="27" name="Rectangle 26">
            <a:extLst>
              <a:ext uri="{FF2B5EF4-FFF2-40B4-BE49-F238E27FC236}">
                <a16:creationId xmlns:a16="http://schemas.microsoft.com/office/drawing/2014/main" id="{DB66D800-31ED-4816-9633-B169F9635796}"/>
              </a:ext>
            </a:extLst>
          </p:cNvPr>
          <p:cNvSpPr/>
          <p:nvPr/>
        </p:nvSpPr>
        <p:spPr>
          <a:xfrm>
            <a:off x="7021694" y="6009945"/>
            <a:ext cx="437506" cy="28032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Graphical user interface, application&#10;&#10;Description automatically generated">
            <a:extLst>
              <a:ext uri="{FF2B5EF4-FFF2-40B4-BE49-F238E27FC236}">
                <a16:creationId xmlns:a16="http://schemas.microsoft.com/office/drawing/2014/main" id="{A49C8DA8-4E41-4BC0-BF42-A96530284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209" y="209634"/>
            <a:ext cx="2947582" cy="6379309"/>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33" name="Rectangle 32">
            <a:extLst>
              <a:ext uri="{FF2B5EF4-FFF2-40B4-BE49-F238E27FC236}">
                <a16:creationId xmlns:a16="http://schemas.microsoft.com/office/drawing/2014/main" id="{794F3492-1657-4679-A407-AED5766730BA}"/>
              </a:ext>
            </a:extLst>
          </p:cNvPr>
          <p:cNvSpPr/>
          <p:nvPr/>
        </p:nvSpPr>
        <p:spPr>
          <a:xfrm>
            <a:off x="6878407" y="6009945"/>
            <a:ext cx="600963" cy="45114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Graphic 13" descr="Back with solid fill">
            <a:extLst>
              <a:ext uri="{FF2B5EF4-FFF2-40B4-BE49-F238E27FC236}">
                <a16:creationId xmlns:a16="http://schemas.microsoft.com/office/drawing/2014/main" id="{6B0CF574-E304-47C2-9FDE-EEFDCB1C9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848117">
            <a:off x="3604213" y="3655692"/>
            <a:ext cx="1346451" cy="1346451"/>
          </a:xfrm>
          <a:prstGeom prst="rect">
            <a:avLst/>
          </a:prstGeom>
        </p:spPr>
      </p:pic>
      <p:pic>
        <p:nvPicPr>
          <p:cNvPr id="34" name="Graphic 33" descr="Back with solid fill">
            <a:extLst>
              <a:ext uri="{FF2B5EF4-FFF2-40B4-BE49-F238E27FC236}">
                <a16:creationId xmlns:a16="http://schemas.microsoft.com/office/drawing/2014/main" id="{A3ACD103-0BC4-4E44-8EC3-A6DD1D72DE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87499">
            <a:off x="7189210" y="546098"/>
            <a:ext cx="1346451" cy="1346451"/>
          </a:xfrm>
          <a:prstGeom prst="rect">
            <a:avLst/>
          </a:prstGeom>
        </p:spPr>
      </p:pic>
      <p:pic>
        <p:nvPicPr>
          <p:cNvPr id="35" name="Graphic 34" descr="Back with solid fill">
            <a:extLst>
              <a:ext uri="{FF2B5EF4-FFF2-40B4-BE49-F238E27FC236}">
                <a16:creationId xmlns:a16="http://schemas.microsoft.com/office/drawing/2014/main" id="{7EE496C0-F78F-4C33-BD6C-8053C0B134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575694">
            <a:off x="6699982" y="3822046"/>
            <a:ext cx="1346451" cy="1346451"/>
          </a:xfrm>
          <a:prstGeom prst="rect">
            <a:avLst/>
          </a:prstGeom>
        </p:spPr>
      </p:pic>
    </p:spTree>
    <p:extLst>
      <p:ext uri="{BB962C8B-B14F-4D97-AF65-F5344CB8AC3E}">
        <p14:creationId xmlns:p14="http://schemas.microsoft.com/office/powerpoint/2010/main" val="1412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31E3FB-3A2E-4589-1B4D-8AE045152E15}"/>
              </a:ext>
            </a:extLst>
          </p:cNvPr>
          <p:cNvSpPr>
            <a:spLocks noGrp="1"/>
          </p:cNvSpPr>
          <p:nvPr>
            <p:ph type="title"/>
          </p:nvPr>
        </p:nvSpPr>
        <p:spPr/>
        <p:txBody>
          <a:bodyPr>
            <a:normAutofit fontScale="90000"/>
          </a:bodyPr>
          <a:lstStyle/>
          <a:p>
            <a:r>
              <a:rPr lang="en-US"/>
              <a:t>How sharing works in detail</a:t>
            </a:r>
            <a:endParaRPr lang="en-AU"/>
          </a:p>
        </p:txBody>
      </p:sp>
      <p:sp>
        <p:nvSpPr>
          <p:cNvPr id="6" name="TextBox 5">
            <a:extLst>
              <a:ext uri="{FF2B5EF4-FFF2-40B4-BE49-F238E27FC236}">
                <a16:creationId xmlns:a16="http://schemas.microsoft.com/office/drawing/2014/main" id="{7AC8CC18-850B-99EF-0D28-49727FCEF67B}"/>
              </a:ext>
            </a:extLst>
          </p:cNvPr>
          <p:cNvSpPr txBox="1"/>
          <p:nvPr/>
        </p:nvSpPr>
        <p:spPr>
          <a:xfrm>
            <a:off x="6941408" y="300931"/>
            <a:ext cx="6098058" cy="369332"/>
          </a:xfrm>
          <a:prstGeom prst="rect">
            <a:avLst/>
          </a:prstGeom>
          <a:noFill/>
        </p:spPr>
        <p:txBody>
          <a:bodyPr wrap="square">
            <a:spAutoFit/>
          </a:bodyPr>
          <a:lstStyle/>
          <a:p>
            <a:r>
              <a:rPr lang="en-AU"/>
              <a:t>https://vimeo.com/674696316</a:t>
            </a:r>
          </a:p>
        </p:txBody>
      </p:sp>
      <p:pic>
        <p:nvPicPr>
          <p:cNvPr id="8" name="Picture 7">
            <a:extLst>
              <a:ext uri="{FF2B5EF4-FFF2-40B4-BE49-F238E27FC236}">
                <a16:creationId xmlns:a16="http://schemas.microsoft.com/office/drawing/2014/main" id="{F1B078A9-D1C5-E5DE-001E-00775C39E42D}"/>
              </a:ext>
            </a:extLst>
          </p:cNvPr>
          <p:cNvPicPr>
            <a:picLocks noChangeAspect="1"/>
          </p:cNvPicPr>
          <p:nvPr/>
        </p:nvPicPr>
        <p:blipFill>
          <a:blip r:embed="rId3"/>
          <a:stretch>
            <a:fillRect/>
          </a:stretch>
        </p:blipFill>
        <p:spPr>
          <a:xfrm>
            <a:off x="817105" y="907001"/>
            <a:ext cx="10557790" cy="5947591"/>
          </a:xfrm>
          <a:prstGeom prst="rect">
            <a:avLst/>
          </a:prstGeom>
        </p:spPr>
      </p:pic>
    </p:spTree>
    <p:extLst>
      <p:ext uri="{BB962C8B-B14F-4D97-AF65-F5344CB8AC3E}">
        <p14:creationId xmlns:p14="http://schemas.microsoft.com/office/powerpoint/2010/main" val="2429087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B760D-ED15-447F-AFDF-C57950A1577A}"/>
              </a:ext>
            </a:extLst>
          </p:cNvPr>
          <p:cNvSpPr>
            <a:spLocks noGrp="1"/>
          </p:cNvSpPr>
          <p:nvPr>
            <p:ph type="title"/>
          </p:nvPr>
        </p:nvSpPr>
        <p:spPr/>
        <p:txBody>
          <a:bodyPr>
            <a:normAutofit fontScale="90000"/>
          </a:bodyPr>
          <a:lstStyle/>
          <a:p>
            <a:r>
              <a:rPr lang="en-US"/>
              <a:t>Some key policy rules</a:t>
            </a:r>
            <a:endParaRPr lang="en-AU"/>
          </a:p>
        </p:txBody>
      </p:sp>
      <p:sp>
        <p:nvSpPr>
          <p:cNvPr id="15" name="Content Placeholder 1">
            <a:extLst>
              <a:ext uri="{FF2B5EF4-FFF2-40B4-BE49-F238E27FC236}">
                <a16:creationId xmlns:a16="http://schemas.microsoft.com/office/drawing/2014/main" id="{68B65E9F-4790-D28D-01CF-65F509A79367}"/>
              </a:ext>
            </a:extLst>
          </p:cNvPr>
          <p:cNvSpPr>
            <a:spLocks noGrp="1"/>
          </p:cNvSpPr>
          <p:nvPr>
            <p:ph idx="1"/>
          </p:nvPr>
        </p:nvSpPr>
        <p:spPr>
          <a:xfrm>
            <a:off x="1443681" y="1248076"/>
            <a:ext cx="10515599" cy="5427362"/>
          </a:xfrm>
          <a:noFill/>
        </p:spPr>
        <p:txBody>
          <a:bodyPr>
            <a:normAutofit fontScale="85000" lnSpcReduction="10000"/>
          </a:bodyPr>
          <a:lstStyle/>
          <a:p>
            <a:pPr marL="285750" indent="-285750">
              <a:buBlip>
                <a:blip r:embed="rId3"/>
              </a:buBlip>
            </a:pPr>
            <a:r>
              <a:rPr lang="en-GB"/>
              <a:t>Referring </a:t>
            </a:r>
            <a:r>
              <a:rPr lang="en-GB" b="1">
                <a:highlight>
                  <a:srgbClr val="FFFF00"/>
                </a:highlight>
              </a:rPr>
              <a:t>qualified/eligible candidates </a:t>
            </a:r>
            <a:r>
              <a:rPr lang="en-GB"/>
              <a:t>is a must. For example, referring someone who is not a nurse to an RN role will not result in points.</a:t>
            </a:r>
          </a:p>
          <a:p>
            <a:r>
              <a:rPr lang="en-GB"/>
              <a:t> </a:t>
            </a:r>
          </a:p>
          <a:p>
            <a:pPr marL="285750" indent="-285750">
              <a:buBlip>
                <a:blip r:embed="rId3"/>
              </a:buBlip>
            </a:pPr>
            <a:r>
              <a:rPr lang="en-GB"/>
              <a:t>Referrals have to live within a </a:t>
            </a:r>
            <a:r>
              <a:rPr lang="en-GB" b="1">
                <a:highlight>
                  <a:srgbClr val="FFFF00"/>
                </a:highlight>
              </a:rPr>
              <a:t>commutable distance to the job </a:t>
            </a:r>
            <a:r>
              <a:rPr lang="en-GB"/>
              <a:t>location or planning to move to the area</a:t>
            </a:r>
          </a:p>
          <a:p>
            <a:pPr marL="285750" indent="-285750">
              <a:buBlip>
                <a:blip r:embed="rId3"/>
              </a:buBlip>
            </a:pPr>
            <a:endParaRPr lang="en-GB"/>
          </a:p>
          <a:p>
            <a:pPr marL="285750" indent="-285750">
              <a:buBlip>
                <a:blip r:embed="rId3"/>
              </a:buBlip>
            </a:pPr>
            <a:r>
              <a:rPr lang="en-GB"/>
              <a:t>Employees can cash in their points at any time once they </a:t>
            </a:r>
            <a:r>
              <a:rPr lang="en-GB" b="1">
                <a:highlight>
                  <a:srgbClr val="FFFF00"/>
                </a:highlight>
              </a:rPr>
              <a:t>reach XX points </a:t>
            </a:r>
            <a:r>
              <a:rPr lang="en-GB"/>
              <a:t>($XX).</a:t>
            </a:r>
          </a:p>
          <a:p>
            <a:endParaRPr lang="en-AU"/>
          </a:p>
          <a:p>
            <a:pPr marL="285750" indent="-285750">
              <a:buBlip>
                <a:blip r:embed="rId3"/>
              </a:buBlip>
            </a:pPr>
            <a:r>
              <a:rPr lang="en-AU"/>
              <a:t>Referrals must be made using the </a:t>
            </a:r>
            <a:r>
              <a:rPr lang="en-AU" b="1"/>
              <a:t>Care Friends app </a:t>
            </a:r>
            <a:r>
              <a:rPr lang="en-AU"/>
              <a:t>and a referral cannot already work for us.</a:t>
            </a:r>
          </a:p>
          <a:p>
            <a:pPr marL="285750" indent="-285750">
              <a:buBlip>
                <a:blip r:embed="rId3"/>
              </a:buBlip>
            </a:pPr>
            <a:endParaRPr lang="en-AU"/>
          </a:p>
          <a:p>
            <a:pPr marL="285750" indent="-285750">
              <a:buBlip>
                <a:blip r:embed="rId3"/>
              </a:buBlip>
            </a:pPr>
            <a:r>
              <a:rPr lang="en-AU"/>
              <a:t>A job can be shared via Care Friends as many times as one likes, but will only incur </a:t>
            </a:r>
            <a:r>
              <a:rPr lang="en-AU" b="1">
                <a:highlight>
                  <a:srgbClr val="FFFF00"/>
                </a:highlight>
              </a:rPr>
              <a:t>points for the first 10 shares </a:t>
            </a:r>
            <a:r>
              <a:rPr lang="en-AU"/>
              <a:t>each calendar month.</a:t>
            </a:r>
          </a:p>
        </p:txBody>
      </p:sp>
    </p:spTree>
    <p:extLst>
      <p:ext uri="{BB962C8B-B14F-4D97-AF65-F5344CB8AC3E}">
        <p14:creationId xmlns:p14="http://schemas.microsoft.com/office/powerpoint/2010/main" val="98026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76F9D1C5-B283-4106-BAFD-4ED3C87170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64641"/>
            <a:ext cx="12192000" cy="5893359"/>
          </a:xfrm>
          <a:prstGeom prst="rect">
            <a:avLst/>
          </a:prstGeom>
        </p:spPr>
      </p:pic>
      <p:sp>
        <p:nvSpPr>
          <p:cNvPr id="3" name="Title 2">
            <a:extLst>
              <a:ext uri="{FF2B5EF4-FFF2-40B4-BE49-F238E27FC236}">
                <a16:creationId xmlns:a16="http://schemas.microsoft.com/office/drawing/2014/main" id="{B5C106AD-F39B-4C05-8104-2F9A16665060}"/>
              </a:ext>
            </a:extLst>
          </p:cNvPr>
          <p:cNvSpPr>
            <a:spLocks noGrp="1"/>
          </p:cNvSpPr>
          <p:nvPr>
            <p:ph type="title"/>
          </p:nvPr>
        </p:nvSpPr>
        <p:spPr/>
        <p:txBody>
          <a:bodyPr>
            <a:normAutofit fontScale="90000"/>
          </a:bodyPr>
          <a:lstStyle/>
          <a:p>
            <a:r>
              <a:rPr lang="en-US"/>
              <a:t>Why employee referral is so great</a:t>
            </a:r>
            <a:endParaRPr lang="en-AU"/>
          </a:p>
        </p:txBody>
      </p:sp>
      <p:sp>
        <p:nvSpPr>
          <p:cNvPr id="10" name="TextBox 9">
            <a:extLst>
              <a:ext uri="{FF2B5EF4-FFF2-40B4-BE49-F238E27FC236}">
                <a16:creationId xmlns:a16="http://schemas.microsoft.com/office/drawing/2014/main" id="{5F188358-8FC9-4CC4-9EBB-821F80B8C159}"/>
              </a:ext>
            </a:extLst>
          </p:cNvPr>
          <p:cNvSpPr txBox="1"/>
          <p:nvPr/>
        </p:nvSpPr>
        <p:spPr>
          <a:xfrm>
            <a:off x="7793614" y="5270357"/>
            <a:ext cx="4822635" cy="1323439"/>
          </a:xfrm>
          <a:prstGeom prst="rect">
            <a:avLst/>
          </a:prstGeom>
          <a:noFill/>
        </p:spPr>
        <p:txBody>
          <a:bodyPr wrap="square" rtlCol="0">
            <a:spAutoFit/>
          </a:bodyPr>
          <a:lstStyle/>
          <a:p>
            <a:pPr>
              <a:buClr>
                <a:srgbClr val="5DC2A6"/>
              </a:buClr>
            </a:pPr>
            <a:r>
              <a:rPr lang="en-GB" sz="4000" b="1">
                <a:solidFill>
                  <a:schemeClr val="bg1"/>
                </a:solidFill>
                <a:latin typeface="Abadi Extra Light" panose="020B0204020104020204" pitchFamily="34" charset="0"/>
              </a:rPr>
              <a:t>Let’s turbocharge referral!</a:t>
            </a:r>
          </a:p>
        </p:txBody>
      </p:sp>
      <p:grpSp>
        <p:nvGrpSpPr>
          <p:cNvPr id="14" name="Group 13">
            <a:extLst>
              <a:ext uri="{FF2B5EF4-FFF2-40B4-BE49-F238E27FC236}">
                <a16:creationId xmlns:a16="http://schemas.microsoft.com/office/drawing/2014/main" id="{C65E70D6-D33E-8F6A-56D7-E0C970FF1BDE}"/>
              </a:ext>
            </a:extLst>
          </p:cNvPr>
          <p:cNvGrpSpPr/>
          <p:nvPr/>
        </p:nvGrpSpPr>
        <p:grpSpPr>
          <a:xfrm>
            <a:off x="-1" y="1674249"/>
            <a:ext cx="11610523" cy="1408670"/>
            <a:chOff x="-1" y="1674249"/>
            <a:chExt cx="11610523" cy="1408670"/>
          </a:xfrm>
        </p:grpSpPr>
        <p:sp>
          <p:nvSpPr>
            <p:cNvPr id="11" name="Rectangle 10">
              <a:extLst>
                <a:ext uri="{FF2B5EF4-FFF2-40B4-BE49-F238E27FC236}">
                  <a16:creationId xmlns:a16="http://schemas.microsoft.com/office/drawing/2014/main" id="{205695A0-1192-3512-3EBF-55CB53366938}"/>
                </a:ext>
              </a:extLst>
            </p:cNvPr>
            <p:cNvSpPr/>
            <p:nvPr/>
          </p:nvSpPr>
          <p:spPr>
            <a:xfrm>
              <a:off x="-1" y="1674249"/>
              <a:ext cx="8056605" cy="140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93F9CE50-DC46-4032-801F-3EC5F4A4A80A}"/>
                </a:ext>
              </a:extLst>
            </p:cNvPr>
            <p:cNvSpPr txBox="1"/>
            <p:nvPr/>
          </p:nvSpPr>
          <p:spPr>
            <a:xfrm>
              <a:off x="1504025" y="1778420"/>
              <a:ext cx="10106497" cy="1200329"/>
            </a:xfrm>
            <a:prstGeom prst="rect">
              <a:avLst/>
            </a:prstGeom>
            <a:noFill/>
          </p:spPr>
          <p:txBody>
            <a:bodyPr wrap="square" rtlCol="0">
              <a:spAutoFit/>
            </a:bodyPr>
            <a:lstStyle/>
            <a:p>
              <a:pPr marL="285750" indent="-285750">
                <a:buClr>
                  <a:srgbClr val="5DC2A6"/>
                </a:buClr>
                <a:buFont typeface="Wingdings" panose="05000000000000000000" pitchFamily="2" charset="2"/>
                <a:buChar char="§"/>
              </a:pPr>
              <a:r>
                <a:rPr lang="en-GB" sz="2400">
                  <a:latin typeface="Abadi Extra Light" panose="020B0204020104020204" pitchFamily="34" charset="0"/>
                </a:rPr>
                <a:t>Jobs boards are not delivering</a:t>
              </a:r>
            </a:p>
            <a:p>
              <a:pPr marL="285750" indent="-285750">
                <a:buClr>
                  <a:srgbClr val="5DC2A6"/>
                </a:buClr>
                <a:buFont typeface="Wingdings" panose="05000000000000000000" pitchFamily="2" charset="2"/>
                <a:buChar char="§"/>
              </a:pPr>
              <a:r>
                <a:rPr lang="en-GB" sz="2400">
                  <a:latin typeface="Abadi Extra Light" panose="020B0204020104020204" pitchFamily="34" charset="0"/>
                </a:rPr>
                <a:t>Immigration &amp; Visa holders are minimal</a:t>
              </a:r>
            </a:p>
            <a:p>
              <a:pPr marL="285750" indent="-285750">
                <a:buClr>
                  <a:srgbClr val="5DC2A6"/>
                </a:buClr>
                <a:buFont typeface="Wingdings" panose="05000000000000000000" pitchFamily="2" charset="2"/>
                <a:buChar char="§"/>
              </a:pPr>
              <a:r>
                <a:rPr lang="en-GB" sz="2400">
                  <a:latin typeface="Abadi Extra Light" panose="020B0204020104020204" pitchFamily="34" charset="0"/>
                </a:rPr>
                <a:t>Competition for staff from other sectors</a:t>
              </a:r>
            </a:p>
          </p:txBody>
        </p:sp>
        <p:pic>
          <p:nvPicPr>
            <p:cNvPr id="4" name="Graphic 3" descr="Worried face outline with solid fill">
              <a:extLst>
                <a:ext uri="{FF2B5EF4-FFF2-40B4-BE49-F238E27FC236}">
                  <a16:creationId xmlns:a16="http://schemas.microsoft.com/office/drawing/2014/main" id="{9FC54E0D-D7B5-4A5D-811D-1955512294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625" y="1921385"/>
              <a:ext cx="914400" cy="914400"/>
            </a:xfrm>
            <a:prstGeom prst="rect">
              <a:avLst/>
            </a:prstGeom>
          </p:spPr>
        </p:pic>
      </p:grpSp>
      <p:grpSp>
        <p:nvGrpSpPr>
          <p:cNvPr id="15" name="Group 14">
            <a:extLst>
              <a:ext uri="{FF2B5EF4-FFF2-40B4-BE49-F238E27FC236}">
                <a16:creationId xmlns:a16="http://schemas.microsoft.com/office/drawing/2014/main" id="{6AE8BB12-F4BA-A761-D533-F4C7A2BD68F9}"/>
              </a:ext>
            </a:extLst>
          </p:cNvPr>
          <p:cNvGrpSpPr/>
          <p:nvPr/>
        </p:nvGrpSpPr>
        <p:grpSpPr>
          <a:xfrm>
            <a:off x="0" y="3345181"/>
            <a:ext cx="8279842" cy="1408670"/>
            <a:chOff x="0" y="3345181"/>
            <a:chExt cx="8279842" cy="1408670"/>
          </a:xfrm>
        </p:grpSpPr>
        <p:sp>
          <p:nvSpPr>
            <p:cNvPr id="13" name="Rectangle 12">
              <a:extLst>
                <a:ext uri="{FF2B5EF4-FFF2-40B4-BE49-F238E27FC236}">
                  <a16:creationId xmlns:a16="http://schemas.microsoft.com/office/drawing/2014/main" id="{93959DF4-F997-2692-3BF8-AAC336321B92}"/>
                </a:ext>
              </a:extLst>
            </p:cNvPr>
            <p:cNvSpPr/>
            <p:nvPr/>
          </p:nvSpPr>
          <p:spPr>
            <a:xfrm>
              <a:off x="0" y="3345181"/>
              <a:ext cx="8056605" cy="1408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FDB6512C-577D-4B36-ACDC-2721DBA25A38}"/>
                </a:ext>
              </a:extLst>
            </p:cNvPr>
            <p:cNvSpPr txBox="1"/>
            <p:nvPr/>
          </p:nvSpPr>
          <p:spPr>
            <a:xfrm>
              <a:off x="1504025" y="3429000"/>
              <a:ext cx="6775817" cy="1200329"/>
            </a:xfrm>
            <a:prstGeom prst="rect">
              <a:avLst/>
            </a:prstGeom>
            <a:noFill/>
          </p:spPr>
          <p:txBody>
            <a:bodyPr wrap="square" rtlCol="0">
              <a:spAutoFit/>
            </a:bodyPr>
            <a:lstStyle/>
            <a:p>
              <a:pPr marL="285750" indent="-285750">
                <a:buClr>
                  <a:srgbClr val="5DC2A6"/>
                </a:buClr>
                <a:buFont typeface="Wingdings" panose="05000000000000000000" pitchFamily="2" charset="2"/>
                <a:buChar char="§"/>
              </a:pPr>
              <a:r>
                <a:rPr lang="en-GB" sz="2400">
                  <a:latin typeface="Abadi Extra Light" panose="020B0204020104020204" pitchFamily="34" charset="0"/>
                </a:rPr>
                <a:t>Employee Referral reaches passive job seekers</a:t>
              </a:r>
            </a:p>
            <a:p>
              <a:pPr marL="285750" indent="-285750">
                <a:buClr>
                  <a:srgbClr val="5DC2A6"/>
                </a:buClr>
                <a:buFont typeface="Wingdings" panose="05000000000000000000" pitchFamily="2" charset="2"/>
                <a:buChar char="§"/>
              </a:pPr>
              <a:r>
                <a:rPr lang="en-GB" sz="2400">
                  <a:latin typeface="Abadi Extra Light" panose="020B0204020104020204" pitchFamily="34" charset="0"/>
                </a:rPr>
                <a:t>Best source of high-quality staff</a:t>
              </a:r>
            </a:p>
            <a:p>
              <a:pPr marL="285750" indent="-285750">
                <a:buClr>
                  <a:srgbClr val="5DC2A6"/>
                </a:buClr>
                <a:buFont typeface="Wingdings" panose="05000000000000000000" pitchFamily="2" charset="2"/>
                <a:buChar char="§"/>
              </a:pPr>
              <a:r>
                <a:rPr lang="en-GB" sz="2400">
                  <a:latin typeface="Abadi Extra Light" panose="020B0204020104020204" pitchFamily="34" charset="0"/>
                </a:rPr>
                <a:t>Higher retention rates for both referee and referral</a:t>
              </a:r>
            </a:p>
          </p:txBody>
        </p:sp>
        <p:pic>
          <p:nvPicPr>
            <p:cNvPr id="7" name="Graphic 6" descr="Smiling with hearts face outline outline">
              <a:extLst>
                <a:ext uri="{FF2B5EF4-FFF2-40B4-BE49-F238E27FC236}">
                  <a16:creationId xmlns:a16="http://schemas.microsoft.com/office/drawing/2014/main" id="{222AA3C7-F358-4D7F-94D4-88B421D158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9625" y="3540114"/>
              <a:ext cx="914400" cy="914400"/>
            </a:xfrm>
            <a:prstGeom prst="rect">
              <a:avLst/>
            </a:prstGeom>
          </p:spPr>
        </p:pic>
      </p:grpSp>
    </p:spTree>
    <p:extLst>
      <p:ext uri="{BB962C8B-B14F-4D97-AF65-F5344CB8AC3E}">
        <p14:creationId xmlns:p14="http://schemas.microsoft.com/office/powerpoint/2010/main" val="37061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child drawing a rocket on a concrete wall">
            <a:extLst>
              <a:ext uri="{FF2B5EF4-FFF2-40B4-BE49-F238E27FC236}">
                <a16:creationId xmlns:a16="http://schemas.microsoft.com/office/drawing/2014/main" id="{7BFA001F-4BA4-0938-2626-6E74CEF5D0E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934498"/>
            <a:ext cx="12192000" cy="5923502"/>
          </a:xfrm>
        </p:spPr>
      </p:pic>
      <p:sp>
        <p:nvSpPr>
          <p:cNvPr id="3" name="Title 2">
            <a:extLst>
              <a:ext uri="{FF2B5EF4-FFF2-40B4-BE49-F238E27FC236}">
                <a16:creationId xmlns:a16="http://schemas.microsoft.com/office/drawing/2014/main" id="{8B3A2CFC-2A87-4E9C-B1E0-B8970D1B687B}"/>
              </a:ext>
            </a:extLst>
          </p:cNvPr>
          <p:cNvSpPr>
            <a:spLocks noGrp="1"/>
          </p:cNvSpPr>
          <p:nvPr>
            <p:ph type="title"/>
          </p:nvPr>
        </p:nvSpPr>
        <p:spPr>
          <a:xfrm>
            <a:off x="599673" y="152417"/>
            <a:ext cx="10515600" cy="606070"/>
          </a:xfrm>
        </p:spPr>
        <p:txBody>
          <a:bodyPr>
            <a:normAutofit fontScale="90000"/>
          </a:bodyPr>
          <a:lstStyle/>
          <a:p>
            <a:r>
              <a:rPr lang="en-US"/>
              <a:t>Introducing our new employee referral program</a:t>
            </a:r>
            <a:endParaRPr lang="en-AU"/>
          </a:p>
        </p:txBody>
      </p:sp>
      <p:graphicFrame>
        <p:nvGraphicFramePr>
          <p:cNvPr id="4" name="Table 6">
            <a:extLst>
              <a:ext uri="{FF2B5EF4-FFF2-40B4-BE49-F238E27FC236}">
                <a16:creationId xmlns:a16="http://schemas.microsoft.com/office/drawing/2014/main" id="{1B941224-23A4-DC7E-52EF-59B763C371F9}"/>
              </a:ext>
            </a:extLst>
          </p:cNvPr>
          <p:cNvGraphicFramePr>
            <a:graphicFrameLocks noGrp="1"/>
          </p:cNvGraphicFramePr>
          <p:nvPr>
            <p:extLst>
              <p:ext uri="{D42A27DB-BD31-4B8C-83A1-F6EECF244321}">
                <p14:modId xmlns:p14="http://schemas.microsoft.com/office/powerpoint/2010/main" val="2503300704"/>
              </p:ext>
            </p:extLst>
          </p:nvPr>
        </p:nvGraphicFramePr>
        <p:xfrm>
          <a:off x="4764136" y="1913431"/>
          <a:ext cx="7085994" cy="1828800"/>
        </p:xfrm>
        <a:graphic>
          <a:graphicData uri="http://schemas.openxmlformats.org/drawingml/2006/table">
            <a:tbl>
              <a:tblPr firstRow="1" bandRow="1">
                <a:tableStyleId>{2D5ABB26-0587-4C30-8999-92F81FD0307C}</a:tableStyleId>
              </a:tblPr>
              <a:tblGrid>
                <a:gridCol w="3204328">
                  <a:extLst>
                    <a:ext uri="{9D8B030D-6E8A-4147-A177-3AD203B41FA5}">
                      <a16:colId xmlns:a16="http://schemas.microsoft.com/office/drawing/2014/main" val="922720975"/>
                    </a:ext>
                  </a:extLst>
                </a:gridCol>
                <a:gridCol w="3881666">
                  <a:extLst>
                    <a:ext uri="{9D8B030D-6E8A-4147-A177-3AD203B41FA5}">
                      <a16:colId xmlns:a16="http://schemas.microsoft.com/office/drawing/2014/main" val="2940049048"/>
                    </a:ext>
                  </a:extLst>
                </a:gridCol>
              </a:tblGrid>
              <a:tr h="370840">
                <a:tc>
                  <a:txBody>
                    <a:bodyPr/>
                    <a:lstStyle/>
                    <a:p>
                      <a:r>
                        <a:rPr lang="en-US" sz="2400" b="1">
                          <a:solidFill>
                            <a:schemeClr val="bg1"/>
                          </a:solidFill>
                          <a:latin typeface="Abadi Extra Light" panose="020B0204020104020204" pitchFamily="34" charset="0"/>
                        </a:rPr>
                        <a:t>Launch Day</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Date</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479813163"/>
                  </a:ext>
                </a:extLst>
              </a:tr>
              <a:tr h="370840">
                <a:tc>
                  <a:txBody>
                    <a:bodyPr/>
                    <a:lstStyle/>
                    <a:p>
                      <a:r>
                        <a:rPr lang="en-US" sz="2400" b="1">
                          <a:solidFill>
                            <a:schemeClr val="bg1"/>
                          </a:solidFill>
                          <a:latin typeface="Abadi Extra Light" panose="020B0204020104020204" pitchFamily="34" charset="0"/>
                        </a:rPr>
                        <a:t>Care Friends Super User</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Name Here</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581330589"/>
                  </a:ext>
                </a:extLst>
              </a:tr>
              <a:tr h="370840">
                <a:tc>
                  <a:txBody>
                    <a:bodyPr/>
                    <a:lstStyle/>
                    <a:p>
                      <a:r>
                        <a:rPr lang="en-US" sz="2400" b="1">
                          <a:solidFill>
                            <a:schemeClr val="bg1"/>
                          </a:solidFill>
                          <a:latin typeface="Abadi Extra Light" panose="020B0204020104020204" pitchFamily="34" charset="0"/>
                        </a:rPr>
                        <a:t>Sites/Regions</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List them</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2642829108"/>
                  </a:ext>
                </a:extLst>
              </a:tr>
              <a:tr h="370840">
                <a:tc>
                  <a:txBody>
                    <a:bodyPr/>
                    <a:lstStyle/>
                    <a:p>
                      <a:r>
                        <a:rPr lang="en-US" sz="2400" b="1">
                          <a:solidFill>
                            <a:schemeClr val="bg1"/>
                          </a:solidFill>
                          <a:latin typeface="Abadi Extra Light" panose="020B0204020104020204" pitchFamily="34" charset="0"/>
                        </a:rPr>
                        <a:t>Champions</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List them</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697254882"/>
                  </a:ext>
                </a:extLst>
              </a:tr>
            </a:tbl>
          </a:graphicData>
        </a:graphic>
      </p:graphicFrame>
    </p:spTree>
    <p:extLst>
      <p:ext uri="{BB962C8B-B14F-4D97-AF65-F5344CB8AC3E}">
        <p14:creationId xmlns:p14="http://schemas.microsoft.com/office/powerpoint/2010/main" val="1702905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7D781806-E8BC-A2E3-BCC7-DF3473D0F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0018" y="1108540"/>
            <a:ext cx="2571571" cy="2571571"/>
          </a:xfrm>
          <a:prstGeom prst="rect">
            <a:avLst/>
          </a:prstGeom>
        </p:spPr>
      </p:pic>
      <p:sp>
        <p:nvSpPr>
          <p:cNvPr id="3" name="Title 2">
            <a:extLst>
              <a:ext uri="{FF2B5EF4-FFF2-40B4-BE49-F238E27FC236}">
                <a16:creationId xmlns:a16="http://schemas.microsoft.com/office/drawing/2014/main" id="{BFAB760D-ED15-447F-AFDF-C57950A1577A}"/>
              </a:ext>
            </a:extLst>
          </p:cNvPr>
          <p:cNvSpPr>
            <a:spLocks noGrp="1"/>
          </p:cNvSpPr>
          <p:nvPr>
            <p:ph type="title"/>
          </p:nvPr>
        </p:nvSpPr>
        <p:spPr/>
        <p:txBody>
          <a:bodyPr>
            <a:normAutofit fontScale="90000"/>
          </a:bodyPr>
          <a:lstStyle/>
          <a:p>
            <a:r>
              <a:rPr lang="en-US"/>
              <a:t>More rewards</a:t>
            </a:r>
            <a:endParaRPr lang="en-AU"/>
          </a:p>
        </p:txBody>
      </p:sp>
      <p:sp>
        <p:nvSpPr>
          <p:cNvPr id="5" name="Oval 4">
            <a:extLst>
              <a:ext uri="{FF2B5EF4-FFF2-40B4-BE49-F238E27FC236}">
                <a16:creationId xmlns:a16="http://schemas.microsoft.com/office/drawing/2014/main" id="{638C5C53-18FE-74D6-9EF2-93493BA831EC}"/>
              </a:ext>
            </a:extLst>
          </p:cNvPr>
          <p:cNvSpPr/>
          <p:nvPr/>
        </p:nvSpPr>
        <p:spPr>
          <a:xfrm>
            <a:off x="6413337" y="4638773"/>
            <a:ext cx="2104148" cy="2036665"/>
          </a:xfrm>
          <a:prstGeom prst="ellipse">
            <a:avLst/>
          </a:prstGeom>
          <a:solidFill>
            <a:srgbClr val="FAAB5F"/>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nchorCtr="0"/>
          <a:lstStyle/>
          <a:p>
            <a:pPr algn="ctr"/>
            <a:r>
              <a:rPr lang="en-US" sz="2800"/>
              <a:t>1 point = $1</a:t>
            </a:r>
            <a:endParaRPr lang="en-AU" sz="2800"/>
          </a:p>
        </p:txBody>
      </p:sp>
      <p:sp>
        <p:nvSpPr>
          <p:cNvPr id="2" name="Content Placeholder 1">
            <a:extLst>
              <a:ext uri="{FF2B5EF4-FFF2-40B4-BE49-F238E27FC236}">
                <a16:creationId xmlns:a16="http://schemas.microsoft.com/office/drawing/2014/main" id="{FA2C2CB2-67AE-7A14-B6FA-AF32F84B7483}"/>
              </a:ext>
            </a:extLst>
          </p:cNvPr>
          <p:cNvSpPr>
            <a:spLocks noGrp="1"/>
          </p:cNvSpPr>
          <p:nvPr>
            <p:ph idx="1"/>
          </p:nvPr>
        </p:nvSpPr>
        <p:spPr>
          <a:xfrm>
            <a:off x="1336196" y="1399177"/>
            <a:ext cx="8233822" cy="1089318"/>
          </a:xfrm>
        </p:spPr>
        <p:txBody>
          <a:bodyPr/>
          <a:lstStyle/>
          <a:p>
            <a:r>
              <a:rPr lang="en-US"/>
              <a:t>We will also give everyone who downloads the Care Friends app </a:t>
            </a:r>
            <a:r>
              <a:rPr lang="en-US">
                <a:highlight>
                  <a:srgbClr val="FFFF00"/>
                </a:highlight>
              </a:rPr>
              <a:t>XX</a:t>
            </a:r>
            <a:r>
              <a:rPr lang="en-US"/>
              <a:t> welcome points</a:t>
            </a:r>
          </a:p>
          <a:p>
            <a:endParaRPr lang="en-US"/>
          </a:p>
          <a:p>
            <a:endParaRPr lang="en-US"/>
          </a:p>
        </p:txBody>
      </p:sp>
      <p:sp>
        <p:nvSpPr>
          <p:cNvPr id="6" name="Content Placeholder 1">
            <a:extLst>
              <a:ext uri="{FF2B5EF4-FFF2-40B4-BE49-F238E27FC236}">
                <a16:creationId xmlns:a16="http://schemas.microsoft.com/office/drawing/2014/main" id="{0FBE69C4-D917-ECC0-9B61-4A7236E139EA}"/>
              </a:ext>
            </a:extLst>
          </p:cNvPr>
          <p:cNvSpPr txBox="1">
            <a:spLocks/>
          </p:cNvSpPr>
          <p:nvPr/>
        </p:nvSpPr>
        <p:spPr>
          <a:xfrm>
            <a:off x="1336196" y="2590793"/>
            <a:ext cx="8437999" cy="122744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And as our Champion you will get bonus points when your site reaches a certain percentage of app users (first 3 months after launch)</a:t>
            </a:r>
          </a:p>
          <a:p>
            <a:endParaRPr lang="en-US"/>
          </a:p>
          <a:p>
            <a:endParaRPr lang="en-US"/>
          </a:p>
        </p:txBody>
      </p:sp>
      <p:graphicFrame>
        <p:nvGraphicFramePr>
          <p:cNvPr id="8" name="Table 6">
            <a:extLst>
              <a:ext uri="{FF2B5EF4-FFF2-40B4-BE49-F238E27FC236}">
                <a16:creationId xmlns:a16="http://schemas.microsoft.com/office/drawing/2014/main" id="{F5404B12-EE4A-B46D-D9E5-6AF0295D3581}"/>
              </a:ext>
            </a:extLst>
          </p:cNvPr>
          <p:cNvGraphicFramePr>
            <a:graphicFrameLocks noGrp="1"/>
          </p:cNvGraphicFramePr>
          <p:nvPr/>
        </p:nvGraphicFramePr>
        <p:xfrm>
          <a:off x="1433564" y="3970748"/>
          <a:ext cx="4979773" cy="2286000"/>
        </p:xfrm>
        <a:graphic>
          <a:graphicData uri="http://schemas.openxmlformats.org/drawingml/2006/table">
            <a:tbl>
              <a:tblPr firstRow="1" bandRow="1">
                <a:tableStyleId>{2D5ABB26-0587-4C30-8999-92F81FD0307C}</a:tableStyleId>
              </a:tblPr>
              <a:tblGrid>
                <a:gridCol w="2131166">
                  <a:extLst>
                    <a:ext uri="{9D8B030D-6E8A-4147-A177-3AD203B41FA5}">
                      <a16:colId xmlns:a16="http://schemas.microsoft.com/office/drawing/2014/main" val="922720975"/>
                    </a:ext>
                  </a:extLst>
                </a:gridCol>
                <a:gridCol w="2848607">
                  <a:extLst>
                    <a:ext uri="{9D8B030D-6E8A-4147-A177-3AD203B41FA5}">
                      <a16:colId xmlns:a16="http://schemas.microsoft.com/office/drawing/2014/main" val="2940049048"/>
                    </a:ext>
                  </a:extLst>
                </a:gridCol>
              </a:tblGrid>
              <a:tr h="370840">
                <a:tc>
                  <a:txBody>
                    <a:bodyPr/>
                    <a:lstStyle/>
                    <a:p>
                      <a:r>
                        <a:rPr lang="en-US" sz="2400" b="1">
                          <a:solidFill>
                            <a:schemeClr val="bg1"/>
                          </a:solidFill>
                          <a:latin typeface="Abadi Extra Light" panose="020B0204020104020204" pitchFamily="34" charset="0"/>
                        </a:rPr>
                        <a:t>Sign Up</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b="1">
                          <a:solidFill>
                            <a:schemeClr val="bg1"/>
                          </a:solidFill>
                          <a:latin typeface="Abadi Extra Light" panose="020B0204020104020204" pitchFamily="34" charset="0"/>
                        </a:rPr>
                        <a:t>Bonus Points</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479813163"/>
                  </a:ext>
                </a:extLst>
              </a:tr>
              <a:tr h="370840">
                <a:tc>
                  <a:txBody>
                    <a:bodyPr/>
                    <a:lstStyle/>
                    <a:p>
                      <a:r>
                        <a:rPr lang="en-US" sz="2400" b="1">
                          <a:solidFill>
                            <a:schemeClr val="bg1"/>
                          </a:solidFill>
                          <a:latin typeface="Abadi Extra Light" panose="020B0204020104020204" pitchFamily="34" charset="0"/>
                        </a:rPr>
                        <a:t>10%</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20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581330589"/>
                  </a:ext>
                </a:extLst>
              </a:tr>
              <a:tr h="370840">
                <a:tc>
                  <a:txBody>
                    <a:bodyPr/>
                    <a:lstStyle/>
                    <a:p>
                      <a:r>
                        <a:rPr lang="en-US" sz="2400" b="1">
                          <a:solidFill>
                            <a:schemeClr val="bg1"/>
                          </a:solidFill>
                          <a:latin typeface="Abadi Extra Light" panose="020B0204020104020204" pitchFamily="34" charset="0"/>
                        </a:rPr>
                        <a:t>25%</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50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2642829108"/>
                  </a:ext>
                </a:extLst>
              </a:tr>
              <a:tr h="370840">
                <a:tc>
                  <a:txBody>
                    <a:bodyPr/>
                    <a:lstStyle/>
                    <a:p>
                      <a:r>
                        <a:rPr lang="en-US" sz="2400" b="1">
                          <a:solidFill>
                            <a:schemeClr val="bg1"/>
                          </a:solidFill>
                          <a:latin typeface="Abadi Extra Light" panose="020B0204020104020204" pitchFamily="34" charset="0"/>
                        </a:rPr>
                        <a:t>50%</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50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697254882"/>
                  </a:ext>
                </a:extLst>
              </a:tr>
              <a:tr h="370840">
                <a:tc>
                  <a:txBody>
                    <a:bodyPr/>
                    <a:lstStyle/>
                    <a:p>
                      <a:r>
                        <a:rPr lang="en-US" sz="2400" b="1">
                          <a:solidFill>
                            <a:schemeClr val="bg1"/>
                          </a:solidFill>
                          <a:latin typeface="Abadi Extra Light" panose="020B0204020104020204" pitchFamily="34" charset="0"/>
                        </a:rPr>
                        <a:t>75%</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50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2071916564"/>
                  </a:ext>
                </a:extLst>
              </a:tr>
            </a:tbl>
          </a:graphicData>
        </a:graphic>
      </p:graphicFrame>
    </p:spTree>
    <p:extLst>
      <p:ext uri="{BB962C8B-B14F-4D97-AF65-F5344CB8AC3E}">
        <p14:creationId xmlns:p14="http://schemas.microsoft.com/office/powerpoint/2010/main" val="33317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ADA3D4-F959-B344-B44D-39E2B0D35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02" y="1"/>
            <a:ext cx="12511645" cy="6858000"/>
          </a:xfrm>
          <a:prstGeom prst="rect">
            <a:avLst/>
          </a:prstGeom>
        </p:spPr>
      </p:pic>
      <p:sp>
        <p:nvSpPr>
          <p:cNvPr id="2" name="Subtitle 2">
            <a:extLst>
              <a:ext uri="{FF2B5EF4-FFF2-40B4-BE49-F238E27FC236}">
                <a16:creationId xmlns:a16="http://schemas.microsoft.com/office/drawing/2014/main" id="{75E7C663-3EE3-C664-6928-FB8FC108A292}"/>
              </a:ext>
            </a:extLst>
          </p:cNvPr>
          <p:cNvSpPr txBox="1">
            <a:spLocks/>
          </p:cNvSpPr>
          <p:nvPr/>
        </p:nvSpPr>
        <p:spPr>
          <a:xfrm>
            <a:off x="-120743" y="258060"/>
            <a:ext cx="5656570" cy="1311128"/>
          </a:xfrm>
          <a:prstGeom prst="rect">
            <a:avLst/>
          </a:prstGeom>
          <a:solidFill>
            <a:schemeClr val="bg1"/>
          </a:solidFill>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a:solidFill>
                  <a:srgbClr val="EF5D72"/>
                </a:solidFill>
              </a:rPr>
              <a:t>Our new Employee Referral Program</a:t>
            </a:r>
          </a:p>
        </p:txBody>
      </p:sp>
      <p:pic>
        <p:nvPicPr>
          <p:cNvPr id="4" name="Picture 3" descr="Logo&#10;&#10;Description automatically generated">
            <a:extLst>
              <a:ext uri="{FF2B5EF4-FFF2-40B4-BE49-F238E27FC236}">
                <a16:creationId xmlns:a16="http://schemas.microsoft.com/office/drawing/2014/main" id="{56ABFAA4-AE5B-A5F4-524D-AA189DE58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43" y="5514515"/>
            <a:ext cx="3963696" cy="961918"/>
          </a:xfrm>
          <a:prstGeom prst="rect">
            <a:avLst/>
          </a:prstGeom>
        </p:spPr>
      </p:pic>
    </p:spTree>
    <p:extLst>
      <p:ext uri="{BB962C8B-B14F-4D97-AF65-F5344CB8AC3E}">
        <p14:creationId xmlns:p14="http://schemas.microsoft.com/office/powerpoint/2010/main" val="329598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4AD242-50FB-4BB5-91FD-A3D3B6508F7D}"/>
              </a:ext>
            </a:extLst>
          </p:cNvPr>
          <p:cNvSpPr>
            <a:spLocks noGrp="1"/>
          </p:cNvSpPr>
          <p:nvPr>
            <p:ph idx="1"/>
          </p:nvPr>
        </p:nvSpPr>
        <p:spPr>
          <a:xfrm>
            <a:off x="830874" y="2172866"/>
            <a:ext cx="5663084" cy="3523599"/>
          </a:xfrm>
        </p:spPr>
        <p:txBody>
          <a:bodyPr>
            <a:normAutofit/>
          </a:bodyPr>
          <a:lstStyle/>
          <a:p>
            <a:r>
              <a:rPr lang="en-US"/>
              <a:t>New employee referral and reward app for the health care and social assistance sector</a:t>
            </a:r>
          </a:p>
          <a:p>
            <a:endParaRPr lang="en-US"/>
          </a:p>
          <a:p>
            <a:r>
              <a:rPr lang="en-US"/>
              <a:t>It helps to </a:t>
            </a:r>
            <a:r>
              <a:rPr lang="en-US" b="1"/>
              <a:t>increase</a:t>
            </a:r>
            <a:r>
              <a:rPr lang="en-US"/>
              <a:t> referrals by making referring easy, fun and rewarding via the use of an app. </a:t>
            </a:r>
          </a:p>
        </p:txBody>
      </p:sp>
      <p:sp>
        <p:nvSpPr>
          <p:cNvPr id="3" name="Title 2">
            <a:extLst>
              <a:ext uri="{FF2B5EF4-FFF2-40B4-BE49-F238E27FC236}">
                <a16:creationId xmlns:a16="http://schemas.microsoft.com/office/drawing/2014/main" id="{B5C106AD-F39B-4C05-8104-2F9A16665060}"/>
              </a:ext>
            </a:extLst>
          </p:cNvPr>
          <p:cNvSpPr>
            <a:spLocks noGrp="1"/>
          </p:cNvSpPr>
          <p:nvPr>
            <p:ph type="title"/>
          </p:nvPr>
        </p:nvSpPr>
        <p:spPr/>
        <p:txBody>
          <a:bodyPr>
            <a:normAutofit fontScale="90000"/>
          </a:bodyPr>
          <a:lstStyle/>
          <a:p>
            <a:r>
              <a:rPr lang="en-US"/>
              <a:t>What is Care Friends and why are we using it?</a:t>
            </a:r>
            <a:endParaRPr lang="en-AU"/>
          </a:p>
        </p:txBody>
      </p:sp>
      <p:pic>
        <p:nvPicPr>
          <p:cNvPr id="5" name="Picture 4" descr="A picture containing text, electronics&#10;&#10;Description automatically generated">
            <a:extLst>
              <a:ext uri="{FF2B5EF4-FFF2-40B4-BE49-F238E27FC236}">
                <a16:creationId xmlns:a16="http://schemas.microsoft.com/office/drawing/2014/main" id="{77FE67C2-8A42-4C1E-B884-00DF12CEA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207" y="745140"/>
            <a:ext cx="5173207" cy="5439550"/>
          </a:xfrm>
          <a:prstGeom prst="rect">
            <a:avLst/>
          </a:prstGeom>
        </p:spPr>
      </p:pic>
      <p:sp>
        <p:nvSpPr>
          <p:cNvPr id="6" name="Rectangle 5">
            <a:extLst>
              <a:ext uri="{FF2B5EF4-FFF2-40B4-BE49-F238E27FC236}">
                <a16:creationId xmlns:a16="http://schemas.microsoft.com/office/drawing/2014/main" id="{344B8AC0-99BE-1C86-9D64-A8BFCFC802E9}"/>
              </a:ext>
            </a:extLst>
          </p:cNvPr>
          <p:cNvSpPr/>
          <p:nvPr/>
        </p:nvSpPr>
        <p:spPr>
          <a:xfrm>
            <a:off x="439271" y="6141198"/>
            <a:ext cx="1559858" cy="678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46556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83718-F10D-4B32-9400-0B9E4323B0B5}"/>
              </a:ext>
            </a:extLst>
          </p:cNvPr>
          <p:cNvSpPr>
            <a:spLocks noGrp="1"/>
          </p:cNvSpPr>
          <p:nvPr>
            <p:ph type="title"/>
          </p:nvPr>
        </p:nvSpPr>
        <p:spPr>
          <a:xfrm>
            <a:off x="589624" y="182562"/>
            <a:ext cx="11533245" cy="606070"/>
          </a:xfrm>
        </p:spPr>
        <p:txBody>
          <a:bodyPr>
            <a:normAutofit fontScale="90000"/>
          </a:bodyPr>
          <a:lstStyle/>
          <a:p>
            <a:r>
              <a:rPr lang="en-US"/>
              <a:t>Care Friends Introduction </a:t>
            </a:r>
            <a:endParaRPr lang="en-AU"/>
          </a:p>
        </p:txBody>
      </p:sp>
      <p:sp>
        <p:nvSpPr>
          <p:cNvPr id="5" name="TextBox 4">
            <a:extLst>
              <a:ext uri="{FF2B5EF4-FFF2-40B4-BE49-F238E27FC236}">
                <a16:creationId xmlns:a16="http://schemas.microsoft.com/office/drawing/2014/main" id="{F18CF99D-85DF-0118-988E-E3B4E694733A}"/>
              </a:ext>
            </a:extLst>
          </p:cNvPr>
          <p:cNvSpPr txBox="1"/>
          <p:nvPr/>
        </p:nvSpPr>
        <p:spPr>
          <a:xfrm>
            <a:off x="6508922" y="300931"/>
            <a:ext cx="6098058" cy="369332"/>
          </a:xfrm>
          <a:prstGeom prst="rect">
            <a:avLst/>
          </a:prstGeom>
          <a:noFill/>
        </p:spPr>
        <p:txBody>
          <a:bodyPr wrap="square">
            <a:spAutoFit/>
          </a:bodyPr>
          <a:lstStyle/>
          <a:p>
            <a:r>
              <a:rPr lang="en-AU"/>
              <a:t>https://vimeo.com/687797323</a:t>
            </a:r>
          </a:p>
        </p:txBody>
      </p:sp>
      <p:pic>
        <p:nvPicPr>
          <p:cNvPr id="7" name="Picture 6">
            <a:hlinkClick r:id="rId3"/>
            <a:extLst>
              <a:ext uri="{FF2B5EF4-FFF2-40B4-BE49-F238E27FC236}">
                <a16:creationId xmlns:a16="http://schemas.microsoft.com/office/drawing/2014/main" id="{725A7CAE-267A-7A01-11A2-E7C491F5A542}"/>
              </a:ext>
            </a:extLst>
          </p:cNvPr>
          <p:cNvPicPr>
            <a:picLocks noChangeAspect="1"/>
          </p:cNvPicPr>
          <p:nvPr/>
        </p:nvPicPr>
        <p:blipFill>
          <a:blip r:embed="rId4"/>
          <a:stretch>
            <a:fillRect/>
          </a:stretch>
        </p:blipFill>
        <p:spPr>
          <a:xfrm>
            <a:off x="999619" y="907001"/>
            <a:ext cx="10192762" cy="5813479"/>
          </a:xfrm>
          <a:prstGeom prst="rect">
            <a:avLst/>
          </a:prstGeom>
        </p:spPr>
      </p:pic>
    </p:spTree>
    <p:extLst>
      <p:ext uri="{BB962C8B-B14F-4D97-AF65-F5344CB8AC3E}">
        <p14:creationId xmlns:p14="http://schemas.microsoft.com/office/powerpoint/2010/main" val="279980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F2FAA9-C913-4DB2-A68B-89999B8AF9BF}"/>
              </a:ext>
            </a:extLst>
          </p:cNvPr>
          <p:cNvSpPr>
            <a:spLocks noGrp="1"/>
          </p:cNvSpPr>
          <p:nvPr>
            <p:ph type="title"/>
          </p:nvPr>
        </p:nvSpPr>
        <p:spPr/>
        <p:txBody>
          <a:bodyPr>
            <a:normAutofit fontScale="90000"/>
          </a:bodyPr>
          <a:lstStyle/>
          <a:p>
            <a:r>
              <a:rPr lang="en-US"/>
              <a:t>We want to make referral everyone’s business</a:t>
            </a:r>
            <a:endParaRPr lang="en-AU"/>
          </a:p>
        </p:txBody>
      </p:sp>
      <p:sp>
        <p:nvSpPr>
          <p:cNvPr id="18" name="Rectangle 17">
            <a:extLst>
              <a:ext uri="{FF2B5EF4-FFF2-40B4-BE49-F238E27FC236}">
                <a16:creationId xmlns:a16="http://schemas.microsoft.com/office/drawing/2014/main" id="{6D738095-0CC1-CBDD-6865-4E9EF9332B29}"/>
              </a:ext>
            </a:extLst>
          </p:cNvPr>
          <p:cNvSpPr/>
          <p:nvPr/>
        </p:nvSpPr>
        <p:spPr>
          <a:xfrm>
            <a:off x="53094" y="5893455"/>
            <a:ext cx="1610524" cy="87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F537067A-3BA4-2B8F-8B76-D0850F3AC678}"/>
              </a:ext>
            </a:extLst>
          </p:cNvPr>
          <p:cNvSpPr/>
          <p:nvPr/>
        </p:nvSpPr>
        <p:spPr>
          <a:xfrm>
            <a:off x="2568341" y="2823638"/>
            <a:ext cx="3744098" cy="3632887"/>
          </a:xfrm>
          <a:prstGeom prst="ellipse">
            <a:avLst/>
          </a:prstGeom>
          <a:solidFill>
            <a:srgbClr val="5DC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t>CEO &amp; Execs</a:t>
            </a:r>
            <a:endParaRPr lang="en-AU" sz="4000"/>
          </a:p>
        </p:txBody>
      </p:sp>
      <p:sp>
        <p:nvSpPr>
          <p:cNvPr id="26" name="Oval 25">
            <a:extLst>
              <a:ext uri="{FF2B5EF4-FFF2-40B4-BE49-F238E27FC236}">
                <a16:creationId xmlns:a16="http://schemas.microsoft.com/office/drawing/2014/main" id="{30D70A24-8104-F13D-B738-DB654EEB3D65}"/>
              </a:ext>
            </a:extLst>
          </p:cNvPr>
          <p:cNvSpPr/>
          <p:nvPr/>
        </p:nvSpPr>
        <p:spPr>
          <a:xfrm>
            <a:off x="5844336" y="3225113"/>
            <a:ext cx="3744098" cy="3632887"/>
          </a:xfrm>
          <a:prstGeom prst="ellipse">
            <a:avLst/>
          </a:prstGeom>
          <a:solidFill>
            <a:srgbClr val="C0E6DB"/>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r"/>
            <a:r>
              <a:rPr lang="en-US" sz="4000"/>
              <a:t>Employees</a:t>
            </a:r>
            <a:endParaRPr lang="en-AU" sz="4000"/>
          </a:p>
        </p:txBody>
      </p:sp>
      <p:sp>
        <p:nvSpPr>
          <p:cNvPr id="28" name="Oval 27">
            <a:extLst>
              <a:ext uri="{FF2B5EF4-FFF2-40B4-BE49-F238E27FC236}">
                <a16:creationId xmlns:a16="http://schemas.microsoft.com/office/drawing/2014/main" id="{81D83EDB-75A5-51AE-8011-353FE74B7BEE}"/>
              </a:ext>
            </a:extLst>
          </p:cNvPr>
          <p:cNvSpPr/>
          <p:nvPr/>
        </p:nvSpPr>
        <p:spPr>
          <a:xfrm>
            <a:off x="4444933" y="788632"/>
            <a:ext cx="3744098" cy="3632887"/>
          </a:xfrm>
          <a:prstGeom prst="ellipse">
            <a:avLst/>
          </a:prstGeom>
          <a:solidFill>
            <a:srgbClr val="8CD4BF"/>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pPr algn="ctr"/>
            <a:r>
              <a:rPr lang="en-US" sz="4000"/>
              <a:t>Talent Acquisition</a:t>
            </a:r>
            <a:endParaRPr lang="en-AU" sz="4000"/>
          </a:p>
        </p:txBody>
      </p:sp>
      <p:sp>
        <p:nvSpPr>
          <p:cNvPr id="30" name="Oval 29">
            <a:extLst>
              <a:ext uri="{FF2B5EF4-FFF2-40B4-BE49-F238E27FC236}">
                <a16:creationId xmlns:a16="http://schemas.microsoft.com/office/drawing/2014/main" id="{87464C30-9D25-9236-7EC0-31664F5325A5}"/>
              </a:ext>
            </a:extLst>
          </p:cNvPr>
          <p:cNvSpPr/>
          <p:nvPr/>
        </p:nvSpPr>
        <p:spPr>
          <a:xfrm>
            <a:off x="4711103" y="2910135"/>
            <a:ext cx="2301037" cy="2333849"/>
          </a:xfrm>
          <a:prstGeom prst="ellipse">
            <a:avLst/>
          </a:prstGeom>
          <a:solidFill>
            <a:schemeClr val="bg1"/>
          </a:solidFill>
          <a:ln w="57150">
            <a:solidFill>
              <a:srgbClr val="5DC2A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a:solidFill>
                  <a:srgbClr val="5DC2A6"/>
                </a:solidFill>
              </a:rPr>
              <a:t>Champions</a:t>
            </a:r>
            <a:endParaRPr lang="en-AU" sz="2800">
              <a:solidFill>
                <a:srgbClr val="5DC2A6"/>
              </a:solidFill>
            </a:endParaRPr>
          </a:p>
        </p:txBody>
      </p:sp>
    </p:spTree>
    <p:extLst>
      <p:ext uri="{BB962C8B-B14F-4D97-AF65-F5344CB8AC3E}">
        <p14:creationId xmlns:p14="http://schemas.microsoft.com/office/powerpoint/2010/main" val="28064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person&#10;&#10;Description automatically generated">
            <a:extLst>
              <a:ext uri="{FF2B5EF4-FFF2-40B4-BE49-F238E27FC236}">
                <a16:creationId xmlns:a16="http://schemas.microsoft.com/office/drawing/2014/main" id="{6BF26104-F77C-5089-096F-5A4AD1180A8F}"/>
              </a:ext>
            </a:extLst>
          </p:cNvPr>
          <p:cNvPicPr>
            <a:picLocks noChangeAspect="1"/>
          </p:cNvPicPr>
          <p:nvPr/>
        </p:nvPicPr>
        <p:blipFill rotWithShape="1">
          <a:blip r:embed="rId3">
            <a:extLst>
              <a:ext uri="{28A0092B-C50C-407E-A947-70E740481C1C}">
                <a14:useLocalDpi xmlns:a14="http://schemas.microsoft.com/office/drawing/2010/main" val="0"/>
              </a:ext>
            </a:extLst>
          </a:blip>
          <a:srcRect t="7478" b="18979"/>
          <a:stretch/>
        </p:blipFill>
        <p:spPr>
          <a:xfrm flipH="1">
            <a:off x="0" y="931025"/>
            <a:ext cx="12192000" cy="5977576"/>
          </a:xfrm>
          <a:prstGeom prst="rect">
            <a:avLst/>
          </a:prstGeom>
        </p:spPr>
      </p:pic>
      <p:sp>
        <p:nvSpPr>
          <p:cNvPr id="3" name="Title 2">
            <a:extLst>
              <a:ext uri="{FF2B5EF4-FFF2-40B4-BE49-F238E27FC236}">
                <a16:creationId xmlns:a16="http://schemas.microsoft.com/office/drawing/2014/main" id="{D5F2FAA9-C913-4DB2-A68B-89999B8AF9BF}"/>
              </a:ext>
            </a:extLst>
          </p:cNvPr>
          <p:cNvSpPr>
            <a:spLocks noGrp="1"/>
          </p:cNvSpPr>
          <p:nvPr>
            <p:ph type="title"/>
          </p:nvPr>
        </p:nvSpPr>
        <p:spPr/>
        <p:txBody>
          <a:bodyPr>
            <a:normAutofit fontScale="90000"/>
          </a:bodyPr>
          <a:lstStyle/>
          <a:p>
            <a:r>
              <a:rPr lang="en-US"/>
              <a:t>The role of the Care Friends Champion</a:t>
            </a:r>
            <a:endParaRPr lang="en-AU"/>
          </a:p>
        </p:txBody>
      </p:sp>
      <p:sp>
        <p:nvSpPr>
          <p:cNvPr id="2" name="Content Placeholder 1">
            <a:extLst>
              <a:ext uri="{FF2B5EF4-FFF2-40B4-BE49-F238E27FC236}">
                <a16:creationId xmlns:a16="http://schemas.microsoft.com/office/drawing/2014/main" id="{37F505E2-F91B-6B2C-2BB3-274D935008F3}"/>
              </a:ext>
            </a:extLst>
          </p:cNvPr>
          <p:cNvSpPr>
            <a:spLocks noGrp="1"/>
          </p:cNvSpPr>
          <p:nvPr>
            <p:ph idx="1"/>
          </p:nvPr>
        </p:nvSpPr>
        <p:spPr>
          <a:xfrm>
            <a:off x="113645" y="1961553"/>
            <a:ext cx="5663084" cy="485089"/>
          </a:xfrm>
          <a:solidFill>
            <a:srgbClr val="5DC2A6"/>
          </a:solidFill>
        </p:spPr>
        <p:txBody>
          <a:bodyPr>
            <a:normAutofit lnSpcReduction="10000"/>
          </a:bodyPr>
          <a:lstStyle/>
          <a:p>
            <a:r>
              <a:rPr lang="en-US">
                <a:solidFill>
                  <a:schemeClr val="bg1"/>
                </a:solidFill>
              </a:rPr>
              <a:t>Be the local advocate for Care Friends</a:t>
            </a:r>
          </a:p>
        </p:txBody>
      </p:sp>
      <p:sp>
        <p:nvSpPr>
          <p:cNvPr id="5" name="Content Placeholder 1">
            <a:extLst>
              <a:ext uri="{FF2B5EF4-FFF2-40B4-BE49-F238E27FC236}">
                <a16:creationId xmlns:a16="http://schemas.microsoft.com/office/drawing/2014/main" id="{50CC7A7B-42D6-2CD9-9F72-7B31FD6DE8EF}"/>
              </a:ext>
            </a:extLst>
          </p:cNvPr>
          <p:cNvSpPr txBox="1">
            <a:spLocks/>
          </p:cNvSpPr>
          <p:nvPr/>
        </p:nvSpPr>
        <p:spPr>
          <a:xfrm>
            <a:off x="113645" y="2657650"/>
            <a:ext cx="3501425" cy="485089"/>
          </a:xfrm>
          <a:prstGeom prst="rect">
            <a:avLst/>
          </a:prstGeom>
          <a:solidFill>
            <a:srgbClr val="5DC2A6"/>
          </a:solidFill>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Help during launch day</a:t>
            </a:r>
          </a:p>
        </p:txBody>
      </p:sp>
      <p:sp>
        <p:nvSpPr>
          <p:cNvPr id="14" name="Content Placeholder 1">
            <a:extLst>
              <a:ext uri="{FF2B5EF4-FFF2-40B4-BE49-F238E27FC236}">
                <a16:creationId xmlns:a16="http://schemas.microsoft.com/office/drawing/2014/main" id="{45AB974A-7976-9F6F-8289-101E8993F890}"/>
              </a:ext>
            </a:extLst>
          </p:cNvPr>
          <p:cNvSpPr txBox="1">
            <a:spLocks/>
          </p:cNvSpPr>
          <p:nvPr/>
        </p:nvSpPr>
        <p:spPr>
          <a:xfrm>
            <a:off x="113644" y="3373369"/>
            <a:ext cx="7148393" cy="485089"/>
          </a:xfrm>
          <a:prstGeom prst="rect">
            <a:avLst/>
          </a:prstGeom>
          <a:solidFill>
            <a:srgbClr val="5DC2A6"/>
          </a:solidFill>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Assist with downloading and using the app as needed</a:t>
            </a:r>
          </a:p>
        </p:txBody>
      </p:sp>
      <p:sp>
        <p:nvSpPr>
          <p:cNvPr id="16" name="Content Placeholder 1">
            <a:extLst>
              <a:ext uri="{FF2B5EF4-FFF2-40B4-BE49-F238E27FC236}">
                <a16:creationId xmlns:a16="http://schemas.microsoft.com/office/drawing/2014/main" id="{B2C7F685-9AE6-05F2-C2EA-F80ED942E166}"/>
              </a:ext>
            </a:extLst>
          </p:cNvPr>
          <p:cNvSpPr txBox="1">
            <a:spLocks/>
          </p:cNvSpPr>
          <p:nvPr/>
        </p:nvSpPr>
        <p:spPr>
          <a:xfrm>
            <a:off x="113645" y="4093178"/>
            <a:ext cx="7467370" cy="485089"/>
          </a:xfrm>
          <a:prstGeom prst="rect">
            <a:avLst/>
          </a:prstGeom>
          <a:solidFill>
            <a:srgbClr val="5DC2A6"/>
          </a:solidFill>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Remind colleagues to use the app and refer their friends</a:t>
            </a:r>
          </a:p>
        </p:txBody>
      </p:sp>
      <p:sp>
        <p:nvSpPr>
          <p:cNvPr id="21" name="Content Placeholder 1">
            <a:extLst>
              <a:ext uri="{FF2B5EF4-FFF2-40B4-BE49-F238E27FC236}">
                <a16:creationId xmlns:a16="http://schemas.microsoft.com/office/drawing/2014/main" id="{3A3CB457-8F47-ED6A-174E-3B5687FF6D9E}"/>
              </a:ext>
            </a:extLst>
          </p:cNvPr>
          <p:cNvSpPr txBox="1">
            <a:spLocks/>
          </p:cNvSpPr>
          <p:nvPr/>
        </p:nvSpPr>
        <p:spPr>
          <a:xfrm>
            <a:off x="113644" y="4812987"/>
            <a:ext cx="5351492" cy="485089"/>
          </a:xfrm>
          <a:prstGeom prst="rect">
            <a:avLst/>
          </a:prstGeom>
          <a:solidFill>
            <a:srgbClr val="5DC2A6"/>
          </a:solidFill>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Share successes during team meetings</a:t>
            </a:r>
          </a:p>
        </p:txBody>
      </p:sp>
    </p:spTree>
    <p:extLst>
      <p:ext uri="{BB962C8B-B14F-4D97-AF65-F5344CB8AC3E}">
        <p14:creationId xmlns:p14="http://schemas.microsoft.com/office/powerpoint/2010/main" val="239795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P spid="14" grpId="0" animBg="1"/>
      <p:bldP spid="1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phone&#10;&#10;Description automatically generated with medium confidence">
            <a:extLst>
              <a:ext uri="{FF2B5EF4-FFF2-40B4-BE49-F238E27FC236}">
                <a16:creationId xmlns:a16="http://schemas.microsoft.com/office/drawing/2014/main" id="{D427CC61-D3F4-41E0-01C9-3DE4BA0188B1}"/>
              </a:ext>
            </a:extLst>
          </p:cNvPr>
          <p:cNvPicPr>
            <a:picLocks noChangeAspect="1"/>
          </p:cNvPicPr>
          <p:nvPr/>
        </p:nvPicPr>
        <p:blipFill rotWithShape="1">
          <a:blip r:embed="rId3">
            <a:extLst>
              <a:ext uri="{28A0092B-C50C-407E-A947-70E740481C1C}">
                <a14:useLocalDpi xmlns:a14="http://schemas.microsoft.com/office/drawing/2010/main" val="0"/>
              </a:ext>
            </a:extLst>
          </a:blip>
          <a:srcRect t="17750" b="5422"/>
          <a:stretch/>
        </p:blipFill>
        <p:spPr>
          <a:xfrm>
            <a:off x="0" y="948267"/>
            <a:ext cx="12192000" cy="5909733"/>
          </a:xfrm>
          <a:prstGeom prst="rect">
            <a:avLst/>
          </a:prstGeom>
        </p:spPr>
      </p:pic>
      <p:sp>
        <p:nvSpPr>
          <p:cNvPr id="3" name="Title 2">
            <a:extLst>
              <a:ext uri="{FF2B5EF4-FFF2-40B4-BE49-F238E27FC236}">
                <a16:creationId xmlns:a16="http://schemas.microsoft.com/office/drawing/2014/main" id="{BFAB760D-ED15-447F-AFDF-C57950A1577A}"/>
              </a:ext>
            </a:extLst>
          </p:cNvPr>
          <p:cNvSpPr>
            <a:spLocks noGrp="1"/>
          </p:cNvSpPr>
          <p:nvPr>
            <p:ph type="title"/>
          </p:nvPr>
        </p:nvSpPr>
        <p:spPr/>
        <p:txBody>
          <a:bodyPr>
            <a:normAutofit fontScale="90000"/>
          </a:bodyPr>
          <a:lstStyle/>
          <a:p>
            <a:r>
              <a:rPr lang="en-US"/>
              <a:t>Our referral reward</a:t>
            </a:r>
            <a:endParaRPr lang="en-AU"/>
          </a:p>
        </p:txBody>
      </p:sp>
      <p:graphicFrame>
        <p:nvGraphicFramePr>
          <p:cNvPr id="4" name="Table 3">
            <a:extLst>
              <a:ext uri="{FF2B5EF4-FFF2-40B4-BE49-F238E27FC236}">
                <a16:creationId xmlns:a16="http://schemas.microsoft.com/office/drawing/2014/main" id="{603B02A9-9E8B-4149-B4FB-DAEA02A64916}"/>
              </a:ext>
            </a:extLst>
          </p:cNvPr>
          <p:cNvGraphicFramePr>
            <a:graphicFrameLocks noGrp="1"/>
          </p:cNvGraphicFramePr>
          <p:nvPr>
            <p:extLst>
              <p:ext uri="{D42A27DB-BD31-4B8C-83A1-F6EECF244321}">
                <p14:modId xmlns:p14="http://schemas.microsoft.com/office/powerpoint/2010/main" val="985712772"/>
              </p:ext>
            </p:extLst>
          </p:nvPr>
        </p:nvGraphicFramePr>
        <p:xfrm>
          <a:off x="693722" y="1828800"/>
          <a:ext cx="10804556" cy="3200400"/>
        </p:xfrm>
        <a:graphic>
          <a:graphicData uri="http://schemas.openxmlformats.org/drawingml/2006/table">
            <a:tbl>
              <a:tblPr firstRow="1" bandRow="1">
                <a:tableStyleId>{5C22544A-7EE6-4342-B048-85BDC9FD1C3A}</a:tableStyleId>
              </a:tblPr>
              <a:tblGrid>
                <a:gridCol w="6983993">
                  <a:extLst>
                    <a:ext uri="{9D8B030D-6E8A-4147-A177-3AD203B41FA5}">
                      <a16:colId xmlns:a16="http://schemas.microsoft.com/office/drawing/2014/main" val="4224928713"/>
                    </a:ext>
                  </a:extLst>
                </a:gridCol>
                <a:gridCol w="3820563">
                  <a:extLst>
                    <a:ext uri="{9D8B030D-6E8A-4147-A177-3AD203B41FA5}">
                      <a16:colId xmlns:a16="http://schemas.microsoft.com/office/drawing/2014/main" val="1513673109"/>
                    </a:ext>
                  </a:extLst>
                </a:gridCol>
              </a:tblGrid>
              <a:tr h="425478">
                <a:tc>
                  <a:txBody>
                    <a:bodyPr/>
                    <a:lstStyle/>
                    <a:p>
                      <a:r>
                        <a:rPr lang="en-US" sz="2400">
                          <a:latin typeface="Abadi Extra Light" panose="020B0204020104020204" pitchFamily="34" charset="0"/>
                        </a:rPr>
                        <a:t>Action</a:t>
                      </a:r>
                      <a:endParaRPr lang="en-AU" sz="2400">
                        <a:latin typeface="Abadi Extra Light" panose="020B0204020104020204" pitchFamily="34" charset="0"/>
                      </a:endParaRPr>
                    </a:p>
                  </a:txBody>
                  <a:tcPr>
                    <a:solidFill>
                      <a:srgbClr val="5DC2A6"/>
                    </a:solidFill>
                  </a:tcPr>
                </a:tc>
                <a:tc>
                  <a:txBody>
                    <a:bodyPr/>
                    <a:lstStyle/>
                    <a:p>
                      <a:pPr algn="ctr"/>
                      <a:r>
                        <a:rPr lang="en-US" sz="2400">
                          <a:latin typeface="Abadi Extra Light" panose="020B0204020104020204" pitchFamily="34" charset="0"/>
                        </a:rPr>
                        <a:t>Points</a:t>
                      </a:r>
                      <a:endParaRPr lang="en-AU" sz="2400">
                        <a:latin typeface="Abadi Extra Light" panose="020B0204020104020204" pitchFamily="34" charset="0"/>
                      </a:endParaRPr>
                    </a:p>
                  </a:txBody>
                  <a:tcPr>
                    <a:solidFill>
                      <a:srgbClr val="5DC2A6"/>
                    </a:solidFill>
                  </a:tcPr>
                </a:tc>
                <a:extLst>
                  <a:ext uri="{0D108BD9-81ED-4DB2-BD59-A6C34878D82A}">
                    <a16:rowId xmlns:a16="http://schemas.microsoft.com/office/drawing/2014/main" val="3370886737"/>
                  </a:ext>
                </a:extLst>
              </a:tr>
              <a:tr h="425478">
                <a:tc>
                  <a:txBody>
                    <a:bodyPr/>
                    <a:lstStyle/>
                    <a:p>
                      <a:r>
                        <a:rPr lang="en-US" sz="2400" b="0">
                          <a:latin typeface="Abadi Extra Light" panose="020B0204020104020204" pitchFamily="34" charset="0"/>
                        </a:rPr>
                        <a:t>Sharing a job via the app</a:t>
                      </a:r>
                      <a:endParaRPr lang="en-AU" sz="2400" b="0">
                        <a:latin typeface="Abadi Extra Light" panose="020B0204020104020204" pitchFamily="34" charset="0"/>
                      </a:endParaRPr>
                    </a:p>
                  </a:txBody>
                  <a:tcPr>
                    <a:solidFill>
                      <a:schemeClr val="bg1">
                        <a:lumMod val="95000"/>
                      </a:schemeClr>
                    </a:solidFill>
                  </a:tcPr>
                </a:tc>
                <a:tc>
                  <a:txBody>
                    <a:bodyPr/>
                    <a:lstStyle/>
                    <a:p>
                      <a:pPr algn="ctr"/>
                      <a:r>
                        <a:rPr lang="en-US" sz="2400" b="0">
                          <a:highlight>
                            <a:srgbClr val="FFFF00"/>
                          </a:highlight>
                          <a:latin typeface="Abadi Extra Light" panose="020B0204020104020204" pitchFamily="34" charset="0"/>
                        </a:rPr>
                        <a:t>1</a:t>
                      </a:r>
                      <a:endParaRPr lang="en-AU" sz="2400" b="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682953196"/>
                  </a:ext>
                </a:extLst>
              </a:tr>
              <a:tr h="425478">
                <a:tc>
                  <a:txBody>
                    <a:bodyPr/>
                    <a:lstStyle/>
                    <a:p>
                      <a:r>
                        <a:rPr lang="en-US" sz="2400" b="0">
                          <a:latin typeface="Abadi Extra Light" panose="020B0204020104020204" pitchFamily="34" charset="0"/>
                        </a:rPr>
                        <a:t>When the referral expresses interest in a job</a:t>
                      </a:r>
                      <a:endParaRPr lang="en-AU" sz="2400" b="0">
                        <a:latin typeface="Abadi Extra Light" panose="020B0204020104020204" pitchFamily="34" charset="0"/>
                      </a:endParaRPr>
                    </a:p>
                  </a:txBody>
                  <a:tcPr>
                    <a:solidFill>
                      <a:schemeClr val="bg1">
                        <a:lumMod val="95000"/>
                      </a:schemeClr>
                    </a:solidFill>
                  </a:tcPr>
                </a:tc>
                <a:tc>
                  <a:txBody>
                    <a:bodyPr/>
                    <a:lstStyle/>
                    <a:p>
                      <a:pPr algn="ctr"/>
                      <a:r>
                        <a:rPr lang="en-US" sz="2400" b="0">
                          <a:highlight>
                            <a:srgbClr val="FFFF00"/>
                          </a:highlight>
                          <a:latin typeface="Abadi Extra Light" panose="020B0204020104020204" pitchFamily="34" charset="0"/>
                        </a:rPr>
                        <a:t>5</a:t>
                      </a:r>
                      <a:endParaRPr lang="en-AU" sz="2400" b="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798459470"/>
                  </a:ext>
                </a:extLst>
              </a:tr>
              <a:tr h="425478">
                <a:tc>
                  <a:txBody>
                    <a:bodyPr/>
                    <a:lstStyle/>
                    <a:p>
                      <a:r>
                        <a:rPr lang="en-US" sz="2400" b="0">
                          <a:latin typeface="Abadi Extra Light" panose="020B0204020104020204" pitchFamily="34" charset="0"/>
                        </a:rPr>
                        <a:t>When the referral has a successful job interview</a:t>
                      </a:r>
                      <a:endParaRPr lang="en-AU" sz="2400" b="0">
                        <a:latin typeface="Abadi Extra Light" panose="020B0204020104020204" pitchFamily="34"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highlight>
                            <a:srgbClr val="FFFF00"/>
                          </a:highlight>
                          <a:latin typeface="Abadi Extra Light" panose="020B0204020104020204" pitchFamily="34" charset="0"/>
                        </a:rPr>
                        <a:t>30</a:t>
                      </a:r>
                      <a:endParaRPr lang="en-AU" sz="2400" b="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722060996"/>
                  </a:ext>
                </a:extLst>
              </a:tr>
              <a:tr h="425478">
                <a:tc>
                  <a:txBody>
                    <a:bodyPr/>
                    <a:lstStyle/>
                    <a:p>
                      <a:r>
                        <a:rPr lang="en-US" sz="2400" b="0">
                          <a:latin typeface="Abadi Extra Light" panose="020B0204020104020204" pitchFamily="34" charset="0"/>
                        </a:rPr>
                        <a:t>When the referral is hired and has started work</a:t>
                      </a:r>
                      <a:endParaRPr lang="en-AU" sz="2400" b="0">
                        <a:latin typeface="Abadi Extra Light" panose="020B0204020104020204" pitchFamily="34" charset="0"/>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0">
                          <a:highlight>
                            <a:srgbClr val="FFFF00"/>
                          </a:highlight>
                          <a:latin typeface="Abadi Extra Light" panose="020B0204020104020204" pitchFamily="34" charset="0"/>
                        </a:rPr>
                        <a:t>150</a:t>
                      </a:r>
                    </a:p>
                  </a:txBody>
                  <a:tcPr>
                    <a:solidFill>
                      <a:schemeClr val="bg1">
                        <a:lumMod val="95000"/>
                      </a:schemeClr>
                    </a:solidFill>
                  </a:tcPr>
                </a:tc>
                <a:extLst>
                  <a:ext uri="{0D108BD9-81ED-4DB2-BD59-A6C34878D82A}">
                    <a16:rowId xmlns:a16="http://schemas.microsoft.com/office/drawing/2014/main" val="3807891560"/>
                  </a:ext>
                </a:extLst>
              </a:tr>
              <a:tr h="425478">
                <a:tc>
                  <a:txBody>
                    <a:bodyPr/>
                    <a:lstStyle/>
                    <a:p>
                      <a:r>
                        <a:rPr lang="en-US" sz="2400" b="0">
                          <a:latin typeface="Abadi Extra Light" panose="020B0204020104020204" pitchFamily="34" charset="0"/>
                        </a:rPr>
                        <a:t>Referred employee reaches </a:t>
                      </a:r>
                      <a:r>
                        <a:rPr lang="en-US" sz="2400" b="1">
                          <a:latin typeface="Abadi Extra Light" panose="020B0204020104020204" pitchFamily="34" charset="0"/>
                        </a:rPr>
                        <a:t>X</a:t>
                      </a:r>
                      <a:r>
                        <a:rPr lang="en-US" sz="2400" b="0">
                          <a:latin typeface="Abadi Extra Light" panose="020B0204020104020204" pitchFamily="34" charset="0"/>
                        </a:rPr>
                        <a:t> months employment</a:t>
                      </a:r>
                      <a:endParaRPr lang="en-AU" sz="2400" b="0">
                        <a:latin typeface="Abadi Extra Light" panose="020B0204020104020204" pitchFamily="34" charset="0"/>
                      </a:endParaRPr>
                    </a:p>
                  </a:txBody>
                  <a:tcPr>
                    <a:solidFill>
                      <a:schemeClr val="bg1">
                        <a:lumMod val="95000"/>
                      </a:schemeClr>
                    </a:solidFill>
                  </a:tcPr>
                </a:tc>
                <a:tc>
                  <a:txBody>
                    <a:bodyPr/>
                    <a:lstStyle/>
                    <a:p>
                      <a:pPr algn="ctr"/>
                      <a:r>
                        <a:rPr lang="en-US" sz="2400" b="0">
                          <a:highlight>
                            <a:srgbClr val="FFFF00"/>
                          </a:highlight>
                          <a:latin typeface="Abadi Extra Light" panose="020B0204020104020204" pitchFamily="34" charset="0"/>
                        </a:rPr>
                        <a:t>250</a:t>
                      </a:r>
                      <a:endParaRPr lang="en-AU" sz="2400" b="0">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1322535163"/>
                  </a:ext>
                </a:extLst>
              </a:tr>
              <a:tr h="425478">
                <a:tc>
                  <a:txBody>
                    <a:bodyPr/>
                    <a:lstStyle/>
                    <a:p>
                      <a:pPr algn="r"/>
                      <a:r>
                        <a:rPr lang="en-US" sz="2400" b="1">
                          <a:latin typeface="Abadi Extra Light" panose="020B0204020104020204" pitchFamily="34" charset="0"/>
                        </a:rPr>
                        <a:t>Total referral reward</a:t>
                      </a:r>
                      <a:endParaRPr lang="en-AU" sz="2400" b="0">
                        <a:latin typeface="Abadi Extra Light" panose="020B0204020104020204" pitchFamily="34" charset="0"/>
                      </a:endParaRPr>
                    </a:p>
                  </a:txBody>
                  <a:tcPr>
                    <a:solidFill>
                      <a:schemeClr val="bg1">
                        <a:lumMod val="95000"/>
                      </a:schemeClr>
                    </a:solidFill>
                  </a:tcPr>
                </a:tc>
                <a:tc>
                  <a:txBody>
                    <a:bodyPr/>
                    <a:lstStyle/>
                    <a:p>
                      <a:pPr algn="ctr"/>
                      <a:r>
                        <a:rPr lang="en-US" sz="2400" b="1">
                          <a:highlight>
                            <a:srgbClr val="FFFF00"/>
                          </a:highlight>
                          <a:latin typeface="Abadi Extra Light" panose="020B0204020104020204" pitchFamily="34" charset="0"/>
                        </a:rPr>
                        <a:t>436</a:t>
                      </a:r>
                      <a:endParaRPr lang="en-AU" sz="2400" b="1">
                        <a:highlight>
                          <a:srgbClr val="FFFF00"/>
                        </a:highlight>
                        <a:latin typeface="Abadi Extra Light" panose="020B0204020104020204" pitchFamily="34" charset="0"/>
                      </a:endParaRPr>
                    </a:p>
                  </a:txBody>
                  <a:tcPr>
                    <a:solidFill>
                      <a:schemeClr val="bg1">
                        <a:lumMod val="95000"/>
                      </a:schemeClr>
                    </a:solidFill>
                  </a:tcPr>
                </a:tc>
                <a:extLst>
                  <a:ext uri="{0D108BD9-81ED-4DB2-BD59-A6C34878D82A}">
                    <a16:rowId xmlns:a16="http://schemas.microsoft.com/office/drawing/2014/main" val="1151056977"/>
                  </a:ext>
                </a:extLst>
              </a:tr>
            </a:tbl>
          </a:graphicData>
        </a:graphic>
      </p:graphicFrame>
      <p:sp>
        <p:nvSpPr>
          <p:cNvPr id="5" name="Oval 4">
            <a:extLst>
              <a:ext uri="{FF2B5EF4-FFF2-40B4-BE49-F238E27FC236}">
                <a16:creationId xmlns:a16="http://schemas.microsoft.com/office/drawing/2014/main" id="{638C5C53-18FE-74D6-9EF2-93493BA831EC}"/>
              </a:ext>
            </a:extLst>
          </p:cNvPr>
          <p:cNvSpPr/>
          <p:nvPr/>
        </p:nvSpPr>
        <p:spPr>
          <a:xfrm>
            <a:off x="1309733" y="4638773"/>
            <a:ext cx="2104148" cy="2036665"/>
          </a:xfrm>
          <a:prstGeom prst="ellipse">
            <a:avLst/>
          </a:prstGeom>
          <a:solidFill>
            <a:srgbClr val="FAAB5F"/>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nchorCtr="0"/>
          <a:lstStyle/>
          <a:p>
            <a:pPr algn="ctr"/>
            <a:r>
              <a:rPr lang="en-US" sz="2800"/>
              <a:t>1 point = $1</a:t>
            </a:r>
            <a:endParaRPr lang="en-AU" sz="2800"/>
          </a:p>
        </p:txBody>
      </p:sp>
    </p:spTree>
    <p:extLst>
      <p:ext uri="{BB962C8B-B14F-4D97-AF65-F5344CB8AC3E}">
        <p14:creationId xmlns:p14="http://schemas.microsoft.com/office/powerpoint/2010/main" val="26778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7D781806-E8BC-A2E3-BCC7-DF3473D0F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0018" y="1108540"/>
            <a:ext cx="2571571" cy="2571571"/>
          </a:xfrm>
          <a:prstGeom prst="rect">
            <a:avLst/>
          </a:prstGeom>
        </p:spPr>
      </p:pic>
      <p:sp>
        <p:nvSpPr>
          <p:cNvPr id="3" name="Title 2">
            <a:extLst>
              <a:ext uri="{FF2B5EF4-FFF2-40B4-BE49-F238E27FC236}">
                <a16:creationId xmlns:a16="http://schemas.microsoft.com/office/drawing/2014/main" id="{BFAB760D-ED15-447F-AFDF-C57950A1577A}"/>
              </a:ext>
            </a:extLst>
          </p:cNvPr>
          <p:cNvSpPr>
            <a:spLocks noGrp="1"/>
          </p:cNvSpPr>
          <p:nvPr>
            <p:ph type="title"/>
          </p:nvPr>
        </p:nvSpPr>
        <p:spPr/>
        <p:txBody>
          <a:bodyPr>
            <a:normAutofit fontScale="90000"/>
          </a:bodyPr>
          <a:lstStyle/>
          <a:p>
            <a:r>
              <a:rPr lang="en-US"/>
              <a:t>More rewards</a:t>
            </a:r>
            <a:endParaRPr lang="en-AU"/>
          </a:p>
        </p:txBody>
      </p:sp>
      <p:sp>
        <p:nvSpPr>
          <p:cNvPr id="5" name="Oval 4">
            <a:extLst>
              <a:ext uri="{FF2B5EF4-FFF2-40B4-BE49-F238E27FC236}">
                <a16:creationId xmlns:a16="http://schemas.microsoft.com/office/drawing/2014/main" id="{638C5C53-18FE-74D6-9EF2-93493BA831EC}"/>
              </a:ext>
            </a:extLst>
          </p:cNvPr>
          <p:cNvSpPr/>
          <p:nvPr/>
        </p:nvSpPr>
        <p:spPr>
          <a:xfrm>
            <a:off x="6413337" y="4638773"/>
            <a:ext cx="2104148" cy="2036665"/>
          </a:xfrm>
          <a:prstGeom prst="ellipse">
            <a:avLst/>
          </a:prstGeom>
          <a:solidFill>
            <a:srgbClr val="FAAB5F"/>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nchorCtr="0"/>
          <a:lstStyle/>
          <a:p>
            <a:pPr algn="ctr"/>
            <a:r>
              <a:rPr lang="en-US" sz="2800"/>
              <a:t>1 point = $1</a:t>
            </a:r>
            <a:endParaRPr lang="en-AU" sz="2800"/>
          </a:p>
        </p:txBody>
      </p:sp>
      <p:sp>
        <p:nvSpPr>
          <p:cNvPr id="2" name="Content Placeholder 1">
            <a:extLst>
              <a:ext uri="{FF2B5EF4-FFF2-40B4-BE49-F238E27FC236}">
                <a16:creationId xmlns:a16="http://schemas.microsoft.com/office/drawing/2014/main" id="{FA2C2CB2-67AE-7A14-B6FA-AF32F84B7483}"/>
              </a:ext>
            </a:extLst>
          </p:cNvPr>
          <p:cNvSpPr>
            <a:spLocks noGrp="1"/>
          </p:cNvSpPr>
          <p:nvPr>
            <p:ph idx="1"/>
          </p:nvPr>
        </p:nvSpPr>
        <p:spPr>
          <a:xfrm>
            <a:off x="1336196" y="1399177"/>
            <a:ext cx="8233822" cy="1089318"/>
          </a:xfrm>
        </p:spPr>
        <p:txBody>
          <a:bodyPr/>
          <a:lstStyle/>
          <a:p>
            <a:r>
              <a:rPr lang="en-US"/>
              <a:t>We will also give everyone who downloads the Care Friends app </a:t>
            </a:r>
            <a:r>
              <a:rPr lang="en-US">
                <a:highlight>
                  <a:srgbClr val="FFFF00"/>
                </a:highlight>
              </a:rPr>
              <a:t>XX</a:t>
            </a:r>
            <a:r>
              <a:rPr lang="en-US"/>
              <a:t> welcome points</a:t>
            </a:r>
          </a:p>
          <a:p>
            <a:endParaRPr lang="en-US"/>
          </a:p>
          <a:p>
            <a:endParaRPr lang="en-US"/>
          </a:p>
        </p:txBody>
      </p:sp>
      <p:sp>
        <p:nvSpPr>
          <p:cNvPr id="6" name="Content Placeholder 1">
            <a:extLst>
              <a:ext uri="{FF2B5EF4-FFF2-40B4-BE49-F238E27FC236}">
                <a16:creationId xmlns:a16="http://schemas.microsoft.com/office/drawing/2014/main" id="{0FBE69C4-D917-ECC0-9B61-4A7236E139EA}"/>
              </a:ext>
            </a:extLst>
          </p:cNvPr>
          <p:cNvSpPr txBox="1">
            <a:spLocks/>
          </p:cNvSpPr>
          <p:nvPr/>
        </p:nvSpPr>
        <p:spPr>
          <a:xfrm>
            <a:off x="1336196" y="2590793"/>
            <a:ext cx="8437999" cy="122744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And as our Champion you will get bonus points when your site reaches a certain percentage of app users (first 3 months after launch)</a:t>
            </a:r>
          </a:p>
          <a:p>
            <a:endParaRPr lang="en-US"/>
          </a:p>
          <a:p>
            <a:endParaRPr lang="en-US"/>
          </a:p>
        </p:txBody>
      </p:sp>
      <p:graphicFrame>
        <p:nvGraphicFramePr>
          <p:cNvPr id="8" name="Table 6">
            <a:extLst>
              <a:ext uri="{FF2B5EF4-FFF2-40B4-BE49-F238E27FC236}">
                <a16:creationId xmlns:a16="http://schemas.microsoft.com/office/drawing/2014/main" id="{F5404B12-EE4A-B46D-D9E5-6AF0295D3581}"/>
              </a:ext>
            </a:extLst>
          </p:cNvPr>
          <p:cNvGraphicFramePr>
            <a:graphicFrameLocks noGrp="1"/>
          </p:cNvGraphicFramePr>
          <p:nvPr>
            <p:extLst>
              <p:ext uri="{D42A27DB-BD31-4B8C-83A1-F6EECF244321}">
                <p14:modId xmlns:p14="http://schemas.microsoft.com/office/powerpoint/2010/main" val="3090996093"/>
              </p:ext>
            </p:extLst>
          </p:nvPr>
        </p:nvGraphicFramePr>
        <p:xfrm>
          <a:off x="1433564" y="3970748"/>
          <a:ext cx="4979773" cy="2286000"/>
        </p:xfrm>
        <a:graphic>
          <a:graphicData uri="http://schemas.openxmlformats.org/drawingml/2006/table">
            <a:tbl>
              <a:tblPr firstRow="1" bandRow="1">
                <a:tableStyleId>{2D5ABB26-0587-4C30-8999-92F81FD0307C}</a:tableStyleId>
              </a:tblPr>
              <a:tblGrid>
                <a:gridCol w="2131166">
                  <a:extLst>
                    <a:ext uri="{9D8B030D-6E8A-4147-A177-3AD203B41FA5}">
                      <a16:colId xmlns:a16="http://schemas.microsoft.com/office/drawing/2014/main" val="922720975"/>
                    </a:ext>
                  </a:extLst>
                </a:gridCol>
                <a:gridCol w="2848607">
                  <a:extLst>
                    <a:ext uri="{9D8B030D-6E8A-4147-A177-3AD203B41FA5}">
                      <a16:colId xmlns:a16="http://schemas.microsoft.com/office/drawing/2014/main" val="2940049048"/>
                    </a:ext>
                  </a:extLst>
                </a:gridCol>
              </a:tblGrid>
              <a:tr h="370840">
                <a:tc>
                  <a:txBody>
                    <a:bodyPr/>
                    <a:lstStyle/>
                    <a:p>
                      <a:r>
                        <a:rPr lang="en-US" sz="2400" b="1">
                          <a:solidFill>
                            <a:schemeClr val="bg1"/>
                          </a:solidFill>
                          <a:latin typeface="Abadi Extra Light" panose="020B0204020104020204" pitchFamily="34" charset="0"/>
                        </a:rPr>
                        <a:t>Sign Up</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b="1">
                          <a:solidFill>
                            <a:schemeClr val="bg1"/>
                          </a:solidFill>
                          <a:latin typeface="Abadi Extra Light" panose="020B0204020104020204" pitchFamily="34" charset="0"/>
                        </a:rPr>
                        <a:t>Bonus Points</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479813163"/>
                  </a:ext>
                </a:extLst>
              </a:tr>
              <a:tr h="370840">
                <a:tc>
                  <a:txBody>
                    <a:bodyPr/>
                    <a:lstStyle/>
                    <a:p>
                      <a:r>
                        <a:rPr lang="en-US" sz="2400" b="1">
                          <a:solidFill>
                            <a:schemeClr val="bg1"/>
                          </a:solidFill>
                          <a:latin typeface="Abadi Extra Light" panose="020B0204020104020204" pitchFamily="34" charset="0"/>
                        </a:rPr>
                        <a:t>10%</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20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1581330589"/>
                  </a:ext>
                </a:extLst>
              </a:tr>
              <a:tr h="370840">
                <a:tc>
                  <a:txBody>
                    <a:bodyPr/>
                    <a:lstStyle/>
                    <a:p>
                      <a:r>
                        <a:rPr lang="en-US" sz="2400" b="1">
                          <a:solidFill>
                            <a:schemeClr val="bg1"/>
                          </a:solidFill>
                          <a:latin typeface="Abadi Extra Light" panose="020B0204020104020204" pitchFamily="34" charset="0"/>
                        </a:rPr>
                        <a:t>25%</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50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2642829108"/>
                  </a:ext>
                </a:extLst>
              </a:tr>
              <a:tr h="370840">
                <a:tc>
                  <a:txBody>
                    <a:bodyPr/>
                    <a:lstStyle/>
                    <a:p>
                      <a:r>
                        <a:rPr lang="en-US" sz="2400" b="1">
                          <a:solidFill>
                            <a:schemeClr val="bg1"/>
                          </a:solidFill>
                          <a:latin typeface="Abadi Extra Light" panose="020B0204020104020204" pitchFamily="34" charset="0"/>
                        </a:rPr>
                        <a:t>50%</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50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697254882"/>
                  </a:ext>
                </a:extLst>
              </a:tr>
              <a:tr h="370840">
                <a:tc>
                  <a:txBody>
                    <a:bodyPr/>
                    <a:lstStyle/>
                    <a:p>
                      <a:r>
                        <a:rPr lang="en-US" sz="2400" b="1">
                          <a:solidFill>
                            <a:schemeClr val="bg1"/>
                          </a:solidFill>
                          <a:latin typeface="Abadi Extra Light" panose="020B0204020104020204" pitchFamily="34" charset="0"/>
                        </a:rPr>
                        <a:t>75%</a:t>
                      </a:r>
                      <a:endParaRPr lang="en-AU" sz="2400" b="1">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tc>
                  <a:txBody>
                    <a:bodyPr/>
                    <a:lstStyle/>
                    <a:p>
                      <a:r>
                        <a:rPr lang="en-US" sz="2400">
                          <a:solidFill>
                            <a:schemeClr val="bg1"/>
                          </a:solidFill>
                          <a:latin typeface="Abadi Extra Light" panose="020B0204020104020204" pitchFamily="34" charset="0"/>
                        </a:rPr>
                        <a:t>50</a:t>
                      </a:r>
                      <a:endParaRPr lang="en-AU" sz="2400">
                        <a:solidFill>
                          <a:schemeClr val="bg1"/>
                        </a:solidFill>
                        <a:latin typeface="Abadi Extra Light" panose="020B0204020104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DC2A6"/>
                    </a:solidFill>
                  </a:tcPr>
                </a:tc>
                <a:extLst>
                  <a:ext uri="{0D108BD9-81ED-4DB2-BD59-A6C34878D82A}">
                    <a16:rowId xmlns:a16="http://schemas.microsoft.com/office/drawing/2014/main" val="2071916564"/>
                  </a:ext>
                </a:extLst>
              </a:tr>
            </a:tbl>
          </a:graphicData>
        </a:graphic>
      </p:graphicFrame>
    </p:spTree>
    <p:extLst>
      <p:ext uri="{BB962C8B-B14F-4D97-AF65-F5344CB8AC3E}">
        <p14:creationId xmlns:p14="http://schemas.microsoft.com/office/powerpoint/2010/main" val="31103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few women looking at a phone&#10;&#10;Description automatically generated with low confidence">
            <a:extLst>
              <a:ext uri="{FF2B5EF4-FFF2-40B4-BE49-F238E27FC236}">
                <a16:creationId xmlns:a16="http://schemas.microsoft.com/office/drawing/2014/main" id="{477D317C-2A1C-433B-96FF-14EC4AB08D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34497"/>
            <a:ext cx="12192000" cy="5923503"/>
          </a:xfrm>
          <a:prstGeom prst="rect">
            <a:avLst/>
          </a:prstGeom>
        </p:spPr>
      </p:pic>
      <p:sp>
        <p:nvSpPr>
          <p:cNvPr id="3" name="Title 2">
            <a:extLst>
              <a:ext uri="{FF2B5EF4-FFF2-40B4-BE49-F238E27FC236}">
                <a16:creationId xmlns:a16="http://schemas.microsoft.com/office/drawing/2014/main" id="{1E2BFF9D-4AA2-4BB2-9BD9-430C33857AC7}"/>
              </a:ext>
            </a:extLst>
          </p:cNvPr>
          <p:cNvSpPr>
            <a:spLocks noGrp="1"/>
          </p:cNvSpPr>
          <p:nvPr>
            <p:ph type="title"/>
          </p:nvPr>
        </p:nvSpPr>
        <p:spPr/>
        <p:txBody>
          <a:bodyPr>
            <a:normAutofit fontScale="90000"/>
          </a:bodyPr>
          <a:lstStyle/>
          <a:p>
            <a:r>
              <a:rPr lang="en-US"/>
              <a:t>Bonus Points – Reward and Recognition</a:t>
            </a:r>
            <a:endParaRPr lang="en-AU"/>
          </a:p>
        </p:txBody>
      </p:sp>
      <p:pic>
        <p:nvPicPr>
          <p:cNvPr id="20" name="Picture 19" descr="Graphical user interface, text, application, chat or text message&#10;&#10;Description automatically generated">
            <a:extLst>
              <a:ext uri="{FF2B5EF4-FFF2-40B4-BE49-F238E27FC236}">
                <a16:creationId xmlns:a16="http://schemas.microsoft.com/office/drawing/2014/main" id="{077461CA-F9E8-41E9-86F2-C8426A7D4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9530" y="1091091"/>
            <a:ext cx="3966492" cy="5610313"/>
          </a:xfrm>
          <a:prstGeom prst="rect">
            <a:avLst/>
          </a:prstGeom>
        </p:spPr>
      </p:pic>
    </p:spTree>
    <p:extLst>
      <p:ext uri="{BB962C8B-B14F-4D97-AF65-F5344CB8AC3E}">
        <p14:creationId xmlns:p14="http://schemas.microsoft.com/office/powerpoint/2010/main" val="1283934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ee0aede-35f5-46da-b4b2-b21244848b07">
      <Terms xmlns="http://schemas.microsoft.com/office/infopath/2007/PartnerControls"/>
    </lcf76f155ced4ddcb4097134ff3c332f>
    <TaxCatchAll xmlns="df53bcd6-b7cd-4739-b0ab-ac78f3ad911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9B58305852B14A95D3E19DC4A6B46B" ma:contentTypeVersion="16" ma:contentTypeDescription="Create a new document." ma:contentTypeScope="" ma:versionID="78dc0d62c811e731ed56085347c76119">
  <xsd:schema xmlns:xsd="http://www.w3.org/2001/XMLSchema" xmlns:xs="http://www.w3.org/2001/XMLSchema" xmlns:p="http://schemas.microsoft.com/office/2006/metadata/properties" xmlns:ns2="cee0aede-35f5-46da-b4b2-b21244848b07" xmlns:ns3="df53bcd6-b7cd-4739-b0ab-ac78f3ad9113" targetNamespace="http://schemas.microsoft.com/office/2006/metadata/properties" ma:root="true" ma:fieldsID="9fb40d1a2e83735c8c2c369111f24c27" ns2:_="" ns3:_="">
    <xsd:import namespace="cee0aede-35f5-46da-b4b2-b21244848b07"/>
    <xsd:import namespace="df53bcd6-b7cd-4739-b0ab-ac78f3ad91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0aede-35f5-46da-b4b2-b21244848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5e7dcf-558f-4814-9e15-b581def9b1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53bcd6-b7cd-4739-b0ab-ac78f3ad91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1dc1bf-a1fd-4a82-bf37-4e3b46a46887}" ma:internalName="TaxCatchAll" ma:showField="CatchAllData" ma:web="df53bcd6-b7cd-4739-b0ab-ac78f3ad91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713B1F-ED77-4EB9-B535-E1E861F08BA7}">
  <ds:schemaRefs>
    <ds:schemaRef ds:uri="cee0aede-35f5-46da-b4b2-b21244848b07"/>
    <ds:schemaRef ds:uri="df53bcd6-b7cd-4739-b0ab-ac78f3ad911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51C78FC-ABC3-4302-9F91-A797254ABBD6}">
  <ds:schemaRefs>
    <ds:schemaRef ds:uri="http://schemas.microsoft.com/sharepoint/v3/contenttype/forms"/>
  </ds:schemaRefs>
</ds:datastoreItem>
</file>

<file path=customXml/itemProps3.xml><?xml version="1.0" encoding="utf-8"?>
<ds:datastoreItem xmlns:ds="http://schemas.openxmlformats.org/officeDocument/2006/customXml" ds:itemID="{5AE0B884-81FE-4E30-893F-38DA835CA4A7}">
  <ds:schemaRefs>
    <ds:schemaRef ds:uri="cee0aede-35f5-46da-b4b2-b21244848b07"/>
    <ds:schemaRef ds:uri="df53bcd6-b7cd-4739-b0ab-ac78f3ad91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21</Notes>
  <HiddenSlides>4</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Why employee referral is so great</vt:lpstr>
      <vt:lpstr>What is Care Friends and why are we using it?</vt:lpstr>
      <vt:lpstr>Care Friends Introduction </vt:lpstr>
      <vt:lpstr>We want to make referral everyone’s business</vt:lpstr>
      <vt:lpstr>The role of the Care Friends Champion</vt:lpstr>
      <vt:lpstr>Our referral reward</vt:lpstr>
      <vt:lpstr>More rewards</vt:lpstr>
      <vt:lpstr>Bonus Points – Reward and Recognition</vt:lpstr>
      <vt:lpstr>Bonus Points – Reward and Recognition</vt:lpstr>
      <vt:lpstr>The App!</vt:lpstr>
      <vt:lpstr>How to download the app</vt:lpstr>
      <vt:lpstr>How to download the app</vt:lpstr>
      <vt:lpstr>A quick tour of the app</vt:lpstr>
      <vt:lpstr>How to share a job (or watch video here)</vt:lpstr>
      <vt:lpstr>How to cash in points</vt:lpstr>
      <vt:lpstr>Some final bits                           Settings</vt:lpstr>
      <vt:lpstr>How sharing works in detail</vt:lpstr>
      <vt:lpstr>Some key policy rules</vt:lpstr>
      <vt:lpstr>Introducing our new employee referral program</vt:lpstr>
      <vt:lpstr>More rewards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Marleen Galligan</dc:creator>
  <cp:revision>1</cp:revision>
  <dcterms:created xsi:type="dcterms:W3CDTF">2021-07-14T05:50:58Z</dcterms:created>
  <dcterms:modified xsi:type="dcterms:W3CDTF">2022-09-06T02:59:46Z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0x010100419B58305852B14A95D3E19DC4A6B46B</vt:lpwstr>
  </property>
  <property fmtid="{D5CDD505-2E9C-101B-9397-08002B2CF9AE}" pid="3" name="MediaServiceImageTags">
    <vt:lpwstr/>
  </property>
</Properties>
</file>